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44" r:id="rId1"/>
  </p:sldMasterIdLst>
  <p:sldIdLst>
    <p:sldId id="256" r:id="rId2"/>
    <p:sldId id="261" r:id="rId3"/>
    <p:sldId id="257" r:id="rId4"/>
    <p:sldId id="258" r:id="rId5"/>
    <p:sldId id="259" r:id="rId6"/>
    <p:sldId id="260" r:id="rId7"/>
  </p:sldIdLst>
  <p:sldSz cx="12188825" cy="7126288"/>
  <p:notesSz cx="6858000" cy="9144000"/>
  <p:defaultTextStyle>
    <a:defPPr>
      <a:defRPr lang="en-US"/>
    </a:defPPr>
    <a:lvl1pPr marL="0" algn="l" defTabSz="1103681" rtl="0" eaLnBrk="1" latinLnBrk="0" hangingPunct="1">
      <a:defRPr sz="2200" kern="1200">
        <a:solidFill>
          <a:schemeClr val="tx1"/>
        </a:solidFill>
        <a:latin typeface="+mn-lt"/>
        <a:ea typeface="+mn-ea"/>
        <a:cs typeface="+mn-cs"/>
      </a:defRPr>
    </a:lvl1pPr>
    <a:lvl2pPr marL="551840" algn="l" defTabSz="1103681" rtl="0" eaLnBrk="1" latinLnBrk="0" hangingPunct="1">
      <a:defRPr sz="2200" kern="1200">
        <a:solidFill>
          <a:schemeClr val="tx1"/>
        </a:solidFill>
        <a:latin typeface="+mn-lt"/>
        <a:ea typeface="+mn-ea"/>
        <a:cs typeface="+mn-cs"/>
      </a:defRPr>
    </a:lvl2pPr>
    <a:lvl3pPr marL="1103681" algn="l" defTabSz="1103681" rtl="0" eaLnBrk="1" latinLnBrk="0" hangingPunct="1">
      <a:defRPr sz="2200" kern="1200">
        <a:solidFill>
          <a:schemeClr val="tx1"/>
        </a:solidFill>
        <a:latin typeface="+mn-lt"/>
        <a:ea typeface="+mn-ea"/>
        <a:cs typeface="+mn-cs"/>
      </a:defRPr>
    </a:lvl3pPr>
    <a:lvl4pPr marL="1655521" algn="l" defTabSz="1103681" rtl="0" eaLnBrk="1" latinLnBrk="0" hangingPunct="1">
      <a:defRPr sz="2200" kern="1200">
        <a:solidFill>
          <a:schemeClr val="tx1"/>
        </a:solidFill>
        <a:latin typeface="+mn-lt"/>
        <a:ea typeface="+mn-ea"/>
        <a:cs typeface="+mn-cs"/>
      </a:defRPr>
    </a:lvl4pPr>
    <a:lvl5pPr marL="2207362" algn="l" defTabSz="1103681" rtl="0" eaLnBrk="1" latinLnBrk="0" hangingPunct="1">
      <a:defRPr sz="2200" kern="1200">
        <a:solidFill>
          <a:schemeClr val="tx1"/>
        </a:solidFill>
        <a:latin typeface="+mn-lt"/>
        <a:ea typeface="+mn-ea"/>
        <a:cs typeface="+mn-cs"/>
      </a:defRPr>
    </a:lvl5pPr>
    <a:lvl6pPr marL="2759202" algn="l" defTabSz="1103681" rtl="0" eaLnBrk="1" latinLnBrk="0" hangingPunct="1">
      <a:defRPr sz="2200" kern="1200">
        <a:solidFill>
          <a:schemeClr val="tx1"/>
        </a:solidFill>
        <a:latin typeface="+mn-lt"/>
        <a:ea typeface="+mn-ea"/>
        <a:cs typeface="+mn-cs"/>
      </a:defRPr>
    </a:lvl6pPr>
    <a:lvl7pPr marL="3311042" algn="l" defTabSz="1103681" rtl="0" eaLnBrk="1" latinLnBrk="0" hangingPunct="1">
      <a:defRPr sz="2200" kern="1200">
        <a:solidFill>
          <a:schemeClr val="tx1"/>
        </a:solidFill>
        <a:latin typeface="+mn-lt"/>
        <a:ea typeface="+mn-ea"/>
        <a:cs typeface="+mn-cs"/>
      </a:defRPr>
    </a:lvl7pPr>
    <a:lvl8pPr marL="3862883" algn="l" defTabSz="1103681" rtl="0" eaLnBrk="1" latinLnBrk="0" hangingPunct="1">
      <a:defRPr sz="2200" kern="1200">
        <a:solidFill>
          <a:schemeClr val="tx1"/>
        </a:solidFill>
        <a:latin typeface="+mn-lt"/>
        <a:ea typeface="+mn-ea"/>
        <a:cs typeface="+mn-cs"/>
      </a:defRPr>
    </a:lvl8pPr>
    <a:lvl9pPr marL="4414723" algn="l" defTabSz="1103681" rtl="0" eaLnBrk="1" latinLnBrk="0" hangingPunct="1">
      <a:defRPr sz="2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1" autoAdjust="0"/>
    <p:restoredTop sz="94660"/>
  </p:normalViewPr>
  <p:slideViewPr>
    <p:cSldViewPr>
      <p:cViewPr varScale="1">
        <p:scale>
          <a:sx n="66" d="100"/>
          <a:sy n="66" d="100"/>
        </p:scale>
        <p:origin x="-780" y="-108"/>
      </p:cViewPr>
      <p:guideLst>
        <p:guide orient="horz" pos="2245"/>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extBox 7"/>
          <p:cNvSpPr txBox="1"/>
          <p:nvPr/>
        </p:nvSpPr>
        <p:spPr>
          <a:xfrm>
            <a:off x="2437765" y="3193967"/>
            <a:ext cx="609441" cy="1253396"/>
          </a:xfrm>
          <a:prstGeom prst="rect">
            <a:avLst/>
          </a:prstGeom>
          <a:noFill/>
        </p:spPr>
        <p:txBody>
          <a:bodyPr wrap="square" lIns="0" tIns="11037" rIns="0" bIns="11037" rtlCol="0" anchor="ctr"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1036051" y="1266897"/>
            <a:ext cx="10055781" cy="2236863"/>
          </a:xfrm>
        </p:spPr>
        <p:txBody>
          <a:bodyPr>
            <a:noAutofit/>
          </a:bodyPr>
          <a:lstStyle>
            <a:lvl1pPr>
              <a:defRPr sz="720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844059" y="3507544"/>
            <a:ext cx="8227457" cy="712629"/>
          </a:xfrm>
        </p:spPr>
        <p:txBody>
          <a:bodyPr anchor="ctr"/>
          <a:lstStyle>
            <a:lvl1pPr marL="0" indent="0" algn="l">
              <a:buNone/>
              <a:defRPr>
                <a:solidFill>
                  <a:schemeClr val="tx1"/>
                </a:solidFill>
              </a:defRPr>
            </a:lvl1pPr>
            <a:lvl2pPr marL="551840" indent="0" algn="ctr">
              <a:buNone/>
              <a:defRPr>
                <a:solidFill>
                  <a:schemeClr val="tx1">
                    <a:tint val="75000"/>
                  </a:schemeClr>
                </a:solidFill>
              </a:defRPr>
            </a:lvl2pPr>
            <a:lvl3pPr marL="1103681" indent="0" algn="ctr">
              <a:buNone/>
              <a:defRPr>
                <a:solidFill>
                  <a:schemeClr val="tx1">
                    <a:tint val="75000"/>
                  </a:schemeClr>
                </a:solidFill>
              </a:defRPr>
            </a:lvl3pPr>
            <a:lvl4pPr marL="1655521" indent="0" algn="ctr">
              <a:buNone/>
              <a:defRPr>
                <a:solidFill>
                  <a:schemeClr val="tx1">
                    <a:tint val="75000"/>
                  </a:schemeClr>
                </a:solidFill>
              </a:defRPr>
            </a:lvl4pPr>
            <a:lvl5pPr marL="2207362" indent="0" algn="ctr">
              <a:buNone/>
              <a:defRPr>
                <a:solidFill>
                  <a:schemeClr val="tx1">
                    <a:tint val="75000"/>
                  </a:schemeClr>
                </a:solidFill>
              </a:defRPr>
            </a:lvl5pPr>
            <a:lvl6pPr marL="2759202" indent="0" algn="ctr">
              <a:buNone/>
              <a:defRPr>
                <a:solidFill>
                  <a:schemeClr val="tx1">
                    <a:tint val="75000"/>
                  </a:schemeClr>
                </a:solidFill>
              </a:defRPr>
            </a:lvl6pPr>
            <a:lvl7pPr marL="3311042" indent="0" algn="ctr">
              <a:buNone/>
              <a:defRPr>
                <a:solidFill>
                  <a:schemeClr val="tx1">
                    <a:tint val="75000"/>
                  </a:schemeClr>
                </a:solidFill>
              </a:defRPr>
            </a:lvl7pPr>
            <a:lvl8pPr marL="3862883" indent="0" algn="ctr">
              <a:buNone/>
              <a:defRPr>
                <a:solidFill>
                  <a:schemeClr val="tx1">
                    <a:tint val="75000"/>
                  </a:schemeClr>
                </a:solidFill>
              </a:defRPr>
            </a:lvl8pPr>
            <a:lvl9pPr marL="4414723" indent="0" algn="ctr">
              <a:buNone/>
              <a:defRPr>
                <a:solidFill>
                  <a:schemeClr val="tx1">
                    <a:tint val="75000"/>
                  </a:schemeClr>
                </a:solidFill>
              </a:defRPr>
            </a:lvl9pPr>
          </a:lstStyle>
          <a:p>
            <a:r>
              <a:rPr lang="en-US" smtClean="0"/>
              <a:t>Click to edit Master subtitle style</a:t>
            </a:r>
            <a:endParaRPr lang="en-US" dirty="0"/>
          </a:p>
        </p:txBody>
      </p:sp>
      <p:sp>
        <p:nvSpPr>
          <p:cNvPr id="15" name="Date Placeholder 14"/>
          <p:cNvSpPr>
            <a:spLocks noGrp="1"/>
          </p:cNvSpPr>
          <p:nvPr>
            <p:ph type="dt" sz="half" idx="10"/>
          </p:nvPr>
        </p:nvSpPr>
        <p:spPr/>
        <p:txBody>
          <a:bodyPr/>
          <a:lstStyle/>
          <a:p>
            <a:fld id="{B2020842-FD5F-4C3B-9E2E-C3733D634997}" type="datetimeFigureOut">
              <a:rPr lang="en-GB" smtClean="0"/>
              <a:t>15/06/2018</a:t>
            </a:fld>
            <a:endParaRPr lang="en-GB"/>
          </a:p>
        </p:txBody>
      </p:sp>
      <p:sp>
        <p:nvSpPr>
          <p:cNvPr id="16" name="Slide Number Placeholder 15"/>
          <p:cNvSpPr>
            <a:spLocks noGrp="1"/>
          </p:cNvSpPr>
          <p:nvPr>
            <p:ph type="sldNum" sz="quarter" idx="11"/>
          </p:nvPr>
        </p:nvSpPr>
        <p:spPr/>
        <p:txBody>
          <a:bodyPr/>
          <a:lstStyle/>
          <a:p>
            <a:fld id="{08534AD0-D260-41BD-AE01-FA7FB3FB9928}"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4" name="Date Placeholder 13"/>
          <p:cNvSpPr>
            <a:spLocks noGrp="1"/>
          </p:cNvSpPr>
          <p:nvPr>
            <p:ph type="dt" sz="half" idx="10"/>
          </p:nvPr>
        </p:nvSpPr>
        <p:spPr/>
        <p:txBody>
          <a:bodyPr/>
          <a:lstStyle/>
          <a:p>
            <a:fld id="{B2020842-FD5F-4C3B-9E2E-C3733D634997}" type="datetimeFigureOut">
              <a:rPr lang="en-GB" smtClean="0"/>
              <a:t>15/06/2018</a:t>
            </a:fld>
            <a:endParaRPr lang="en-GB"/>
          </a:p>
        </p:txBody>
      </p:sp>
      <p:sp>
        <p:nvSpPr>
          <p:cNvPr id="15" name="Slide Number Placeholder 14"/>
          <p:cNvSpPr>
            <a:spLocks noGrp="1"/>
          </p:cNvSpPr>
          <p:nvPr>
            <p:ph type="sldNum" sz="quarter" idx="11"/>
          </p:nvPr>
        </p:nvSpPr>
        <p:spPr/>
        <p:txBody>
          <a:bodyPr/>
          <a:lstStyle/>
          <a:p>
            <a:fld id="{08534AD0-D260-41BD-AE01-FA7FB3FB9928}" type="slidenum">
              <a:rPr lang="en-GB" smtClean="0"/>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TextBox 7"/>
          <p:cNvSpPr txBox="1"/>
          <p:nvPr/>
        </p:nvSpPr>
        <p:spPr>
          <a:xfrm>
            <a:off x="5688118" y="4233894"/>
            <a:ext cx="609441"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6094412" y="4434312"/>
            <a:ext cx="4977104" cy="760137"/>
          </a:xfrm>
        </p:spPr>
        <p:txBody>
          <a:bodyPr anchor="ctr">
            <a:normAutofit/>
          </a:bodyPr>
          <a:lstStyle>
            <a:lvl1pPr marL="0" indent="0">
              <a:buNone/>
              <a:defRPr sz="2200">
                <a:solidFill>
                  <a:schemeClr val="tx1"/>
                </a:solidFill>
              </a:defRPr>
            </a:lvl1pPr>
            <a:lvl2pPr marL="551840" indent="0">
              <a:buNone/>
              <a:defRPr sz="2200">
                <a:solidFill>
                  <a:schemeClr val="tx1">
                    <a:tint val="75000"/>
                  </a:schemeClr>
                </a:solidFill>
              </a:defRPr>
            </a:lvl2pPr>
            <a:lvl3pPr marL="1103681" indent="0">
              <a:buNone/>
              <a:defRPr sz="1900">
                <a:solidFill>
                  <a:schemeClr val="tx1">
                    <a:tint val="75000"/>
                  </a:schemeClr>
                </a:solidFill>
              </a:defRPr>
            </a:lvl3pPr>
            <a:lvl4pPr marL="1655521" indent="0">
              <a:buNone/>
              <a:defRPr sz="1700">
                <a:solidFill>
                  <a:schemeClr val="tx1">
                    <a:tint val="75000"/>
                  </a:schemeClr>
                </a:solidFill>
              </a:defRPr>
            </a:lvl4pPr>
            <a:lvl5pPr marL="2207362" indent="0">
              <a:buNone/>
              <a:defRPr sz="1700">
                <a:solidFill>
                  <a:schemeClr val="tx1">
                    <a:tint val="75000"/>
                  </a:schemeClr>
                </a:solidFill>
              </a:defRPr>
            </a:lvl5pPr>
            <a:lvl6pPr marL="2759202" indent="0">
              <a:buNone/>
              <a:defRPr sz="1700">
                <a:solidFill>
                  <a:schemeClr val="tx1">
                    <a:tint val="75000"/>
                  </a:schemeClr>
                </a:solidFill>
              </a:defRPr>
            </a:lvl6pPr>
            <a:lvl7pPr marL="3311042" indent="0">
              <a:buNone/>
              <a:defRPr sz="1700">
                <a:solidFill>
                  <a:schemeClr val="tx1">
                    <a:tint val="75000"/>
                  </a:schemeClr>
                </a:solidFill>
              </a:defRPr>
            </a:lvl7pPr>
            <a:lvl8pPr marL="3862883" indent="0">
              <a:buNone/>
              <a:defRPr sz="1700">
                <a:solidFill>
                  <a:schemeClr val="tx1">
                    <a:tint val="75000"/>
                  </a:schemeClr>
                </a:solidFill>
              </a:defRPr>
            </a:lvl8pPr>
            <a:lvl9pPr marL="4414723" indent="0">
              <a:buNone/>
              <a:defRPr sz="1700">
                <a:solidFill>
                  <a:schemeClr val="tx1">
                    <a:tint val="75000"/>
                  </a:schemeClr>
                </a:solidFill>
              </a:defRPr>
            </a:lvl9pPr>
          </a:lstStyle>
          <a:p>
            <a:pPr lvl="0"/>
            <a:r>
              <a:rPr lang="en-US" smtClean="0"/>
              <a:t>Click to edit Master text styles</a:t>
            </a:r>
          </a:p>
        </p:txBody>
      </p:sp>
      <p:sp>
        <p:nvSpPr>
          <p:cNvPr id="12" name="Date Placeholder 11"/>
          <p:cNvSpPr>
            <a:spLocks noGrp="1"/>
          </p:cNvSpPr>
          <p:nvPr>
            <p:ph type="dt" sz="half" idx="10"/>
          </p:nvPr>
        </p:nvSpPr>
        <p:spPr/>
        <p:txBody>
          <a:bodyPr/>
          <a:lstStyle/>
          <a:p>
            <a:fld id="{B2020842-FD5F-4C3B-9E2E-C3733D634997}" type="datetimeFigureOut">
              <a:rPr lang="en-GB" smtClean="0"/>
              <a:t>15/06/2018</a:t>
            </a:fld>
            <a:endParaRPr lang="en-GB"/>
          </a:p>
        </p:txBody>
      </p:sp>
      <p:sp>
        <p:nvSpPr>
          <p:cNvPr id="13" name="Slide Number Placeholder 12"/>
          <p:cNvSpPr>
            <a:spLocks noGrp="1"/>
          </p:cNvSpPr>
          <p:nvPr>
            <p:ph type="sldNum" sz="quarter" idx="11"/>
          </p:nvPr>
        </p:nvSpPr>
        <p:spPr/>
        <p:txBody>
          <a:bodyPr/>
          <a:lstStyle/>
          <a:p>
            <a:fld id="{08534AD0-D260-41BD-AE01-FA7FB3FB9928}" type="slidenum">
              <a:rPr lang="en-GB" smtClean="0"/>
              <a:t>‹#›</a:t>
            </a:fld>
            <a:endParaRPr lang="en-GB"/>
          </a:p>
        </p:txBody>
      </p:sp>
      <p:sp>
        <p:nvSpPr>
          <p:cNvPr id="14" name="Footer Placeholder 13"/>
          <p:cNvSpPr>
            <a:spLocks noGrp="1"/>
          </p:cNvSpPr>
          <p:nvPr>
            <p:ph type="ftr" sz="quarter" idx="12"/>
          </p:nvPr>
        </p:nvSpPr>
        <p:spPr/>
        <p:txBody>
          <a:bodyPr/>
          <a:lstStyle/>
          <a:p>
            <a:endParaRPr lang="en-GB"/>
          </a:p>
        </p:txBody>
      </p:sp>
      <p:sp>
        <p:nvSpPr>
          <p:cNvPr id="4" name="Title 3"/>
          <p:cNvSpPr>
            <a:spLocks noGrp="1"/>
          </p:cNvSpPr>
          <p:nvPr>
            <p:ph type="title"/>
          </p:nvPr>
        </p:nvSpPr>
        <p:spPr>
          <a:xfrm>
            <a:off x="3047207" y="1979527"/>
            <a:ext cx="8044625" cy="2441941"/>
          </a:xfrm>
        </p:spPr>
        <p:txBody>
          <a:bodyPr/>
          <a:lstStyle>
            <a:lvl1pPr marL="0" algn="l" defTabSz="1103681" rtl="0" eaLnBrk="1" latinLnBrk="0" hangingPunct="1">
              <a:spcBef>
                <a:spcPct val="0"/>
              </a:spcBef>
              <a:buNone/>
              <a:defRPr lang="en-US" sz="65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2020842-FD5F-4C3B-9E2E-C3733D634997}" type="datetimeFigureOut">
              <a:rPr lang="en-GB" smtClean="0"/>
              <a:t>15/06/2018</a:t>
            </a:fld>
            <a:endParaRPr lang="en-GB"/>
          </a:p>
        </p:txBody>
      </p:sp>
      <p:sp>
        <p:nvSpPr>
          <p:cNvPr id="9" name="Slide Number Placeholder 8"/>
          <p:cNvSpPr>
            <a:spLocks noGrp="1"/>
          </p:cNvSpPr>
          <p:nvPr>
            <p:ph type="sldNum" sz="quarter" idx="11"/>
          </p:nvPr>
        </p:nvSpPr>
        <p:spPr/>
        <p:txBody>
          <a:bodyPr/>
          <a:lstStyle/>
          <a:p>
            <a:fld id="{08534AD0-D260-41BD-AE01-FA7FB3FB9928}" type="slidenum">
              <a:rPr lang="en-GB" smtClean="0"/>
              <a:t>‹#›</a:t>
            </a:fld>
            <a:endParaRPr lang="en-GB"/>
          </a:p>
        </p:txBody>
      </p:sp>
      <p:sp>
        <p:nvSpPr>
          <p:cNvPr id="10" name="Footer Placeholder 9"/>
          <p:cNvSpPr>
            <a:spLocks noGrp="1"/>
          </p:cNvSpPr>
          <p:nvPr>
            <p:ph type="ftr" sz="quarter" idx="12"/>
          </p:nvPr>
        </p:nvSpPr>
        <p:spPr/>
        <p:txBody>
          <a:bodyPr/>
          <a:lstStyle/>
          <a:p>
            <a:endParaRPr lang="en-GB"/>
          </a:p>
        </p:txBody>
      </p:sp>
      <p:sp>
        <p:nvSpPr>
          <p:cNvPr id="11" name="Title 10"/>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3"/>
          </p:nvPr>
        </p:nvSpPr>
        <p:spPr>
          <a:xfrm>
            <a:off x="1791757" y="684124"/>
            <a:ext cx="4363599" cy="35631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703855" y="684126"/>
            <a:ext cx="4363599" cy="356644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7695" y="687873"/>
            <a:ext cx="4363599" cy="664790"/>
          </a:xfrm>
        </p:spPr>
        <p:txBody>
          <a:bodyPr anchor="ctr">
            <a:noAutofit/>
          </a:bodyPr>
          <a:lstStyle>
            <a:lvl1pPr marL="0" indent="0">
              <a:buNone/>
              <a:defRPr sz="2700" b="0"/>
            </a:lvl1pPr>
            <a:lvl2pPr marL="551840" indent="0">
              <a:buNone/>
              <a:defRPr sz="2400" b="1"/>
            </a:lvl2pPr>
            <a:lvl3pPr marL="1103681" indent="0">
              <a:buNone/>
              <a:defRPr sz="2200" b="1"/>
            </a:lvl3pPr>
            <a:lvl4pPr marL="1655521" indent="0">
              <a:buNone/>
              <a:defRPr sz="1900" b="1"/>
            </a:lvl4pPr>
            <a:lvl5pPr marL="2207362" indent="0">
              <a:buNone/>
              <a:defRPr sz="1900" b="1"/>
            </a:lvl5pPr>
            <a:lvl6pPr marL="2759202" indent="0">
              <a:buNone/>
              <a:defRPr sz="1900" b="1"/>
            </a:lvl6pPr>
            <a:lvl7pPr marL="3311042" indent="0">
              <a:buNone/>
              <a:defRPr sz="1900" b="1"/>
            </a:lvl7pPr>
            <a:lvl8pPr marL="3862883" indent="0">
              <a:buNone/>
              <a:defRPr sz="1900" b="1"/>
            </a:lvl8pPr>
            <a:lvl9pPr marL="4414723"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1791757" y="1425260"/>
            <a:ext cx="4367662" cy="2850515"/>
          </a:xfrm>
        </p:spPr>
        <p:txBody>
          <a:bodyPr anchor="t"/>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703855" y="687873"/>
            <a:ext cx="4363599" cy="664790"/>
          </a:xfrm>
        </p:spPr>
        <p:txBody>
          <a:bodyPr anchor="ctr">
            <a:noAutofit/>
          </a:bodyPr>
          <a:lstStyle>
            <a:lvl1pPr marL="0" indent="0">
              <a:buNone/>
              <a:defRPr sz="2700" b="0"/>
            </a:lvl1pPr>
            <a:lvl2pPr marL="551840" indent="0">
              <a:buNone/>
              <a:defRPr sz="2400" b="1"/>
            </a:lvl2pPr>
            <a:lvl3pPr marL="1103681" indent="0">
              <a:buNone/>
              <a:defRPr sz="2200" b="1"/>
            </a:lvl3pPr>
            <a:lvl4pPr marL="1655521" indent="0">
              <a:buNone/>
              <a:defRPr sz="1900" b="1"/>
            </a:lvl4pPr>
            <a:lvl5pPr marL="2207362" indent="0">
              <a:buNone/>
              <a:defRPr sz="1900" b="1"/>
            </a:lvl5pPr>
            <a:lvl6pPr marL="2759202" indent="0">
              <a:buNone/>
              <a:defRPr sz="1900" b="1"/>
            </a:lvl6pPr>
            <a:lvl7pPr marL="3311042" indent="0">
              <a:buNone/>
              <a:defRPr sz="1900" b="1"/>
            </a:lvl7pPr>
            <a:lvl8pPr marL="3862883" indent="0">
              <a:buNone/>
              <a:defRPr sz="1900" b="1"/>
            </a:lvl8pPr>
            <a:lvl9pPr marL="4414723"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6703855" y="1425260"/>
            <a:ext cx="4363599" cy="2850515"/>
          </a:xfrm>
        </p:spPr>
        <p:txBody>
          <a:bodyPr anchor="t"/>
          <a:lstStyle>
            <a:lvl1pPr>
              <a:defRPr sz="2900"/>
            </a:lvl1pPr>
            <a:lvl2pPr>
              <a:defRPr sz="2400"/>
            </a:lvl2pPr>
            <a:lvl3pPr>
              <a:defRPr sz="22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Box 12"/>
          <p:cNvSpPr txBox="1"/>
          <p:nvPr/>
        </p:nvSpPr>
        <p:spPr>
          <a:xfrm>
            <a:off x="1408487" y="540542"/>
            <a:ext cx="609441" cy="1107996"/>
          </a:xfrm>
          <a:prstGeom prst="rect">
            <a:avLst/>
          </a:prstGeom>
          <a:noFill/>
        </p:spPr>
        <p:txBody>
          <a:bodyPr wrap="square" lIns="0" tIns="0" rIns="0" bIns="0" rtlCol="0" anchor="t" anchorCtr="0">
            <a:spAutoFit/>
          </a:bodyPr>
          <a:lstStyle/>
          <a:p>
            <a:r>
              <a:rPr lang="en-US" sz="7200" dirty="0" smtClean="0">
                <a:effectLst>
                  <a:outerShdw blurRad="38100" dist="38100" dir="2700000" algn="tl">
                    <a:srgbClr val="000000">
                      <a:alpha val="43137"/>
                    </a:srgbClr>
                  </a:outerShdw>
                </a:effectLst>
                <a:latin typeface="+mn-lt"/>
              </a:rPr>
              <a:t>{</a:t>
            </a:r>
            <a:endParaRPr lang="en-US" sz="7200" dirty="0">
              <a:effectLst>
                <a:outerShdw blurRad="38100" dist="38100" dir="2700000" algn="tl">
                  <a:srgbClr val="000000">
                    <a:alpha val="43137"/>
                  </a:srgbClr>
                </a:outerShdw>
              </a:effectLst>
              <a:latin typeface="+mn-lt"/>
            </a:endParaRPr>
          </a:p>
        </p:txBody>
      </p:sp>
      <p:sp>
        <p:nvSpPr>
          <p:cNvPr id="18" name="TextBox 17"/>
          <p:cNvSpPr txBox="1"/>
          <p:nvPr/>
        </p:nvSpPr>
        <p:spPr>
          <a:xfrm>
            <a:off x="6372048" y="540542"/>
            <a:ext cx="609441" cy="1107996"/>
          </a:xfrm>
          <a:prstGeom prst="rect">
            <a:avLst/>
          </a:prstGeom>
          <a:noFill/>
        </p:spPr>
        <p:txBody>
          <a:bodyPr wrap="square" lIns="0" tIns="0" rIns="0" bIns="0" rtlCol="0" anchor="t" anchorCtr="0">
            <a:spAutoFit/>
          </a:bodyPr>
          <a:lstStyle/>
          <a:p>
            <a:r>
              <a:rPr lang="en-US" sz="7200" dirty="0" smtClean="0">
                <a:effectLst>
                  <a:outerShdw blurRad="38100" dist="38100" dir="2700000" algn="tl">
                    <a:srgbClr val="000000">
                      <a:alpha val="43137"/>
                    </a:srgbClr>
                  </a:outerShdw>
                </a:effectLst>
                <a:latin typeface="+mn-lt"/>
              </a:rPr>
              <a:t>{</a:t>
            </a:r>
            <a:endParaRPr lang="en-US" sz="72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n-US" smtClean="0"/>
              <a:t>Click to edit Master title style</a:t>
            </a:r>
            <a:endParaRPr lang="en-US" dirty="0"/>
          </a:p>
        </p:txBody>
      </p:sp>
      <p:sp>
        <p:nvSpPr>
          <p:cNvPr id="14" name="Date Placeholder 13"/>
          <p:cNvSpPr>
            <a:spLocks noGrp="1"/>
          </p:cNvSpPr>
          <p:nvPr>
            <p:ph type="dt" sz="half" idx="10"/>
          </p:nvPr>
        </p:nvSpPr>
        <p:spPr/>
        <p:txBody>
          <a:bodyPr/>
          <a:lstStyle/>
          <a:p>
            <a:fld id="{B2020842-FD5F-4C3B-9E2E-C3733D634997}" type="datetimeFigureOut">
              <a:rPr lang="en-GB" smtClean="0"/>
              <a:t>15/06/2018</a:t>
            </a:fld>
            <a:endParaRPr lang="en-GB"/>
          </a:p>
        </p:txBody>
      </p:sp>
      <p:sp>
        <p:nvSpPr>
          <p:cNvPr id="15" name="Slide Number Placeholder 14"/>
          <p:cNvSpPr>
            <a:spLocks noGrp="1"/>
          </p:cNvSpPr>
          <p:nvPr>
            <p:ph type="sldNum" sz="quarter" idx="11"/>
          </p:nvPr>
        </p:nvSpPr>
        <p:spPr/>
        <p:txBody>
          <a:bodyPr/>
          <a:lstStyle/>
          <a:p>
            <a:fld id="{08534AD0-D260-41BD-AE01-FA7FB3FB9928}" type="slidenum">
              <a:rPr lang="en-GB" smtClean="0"/>
              <a:t>‹#›</a:t>
            </a:fld>
            <a:endParaRPr lang="en-GB"/>
          </a:p>
        </p:txBody>
      </p:sp>
      <p:sp>
        <p:nvSpPr>
          <p:cNvPr id="16" name="Footer Placeholder 15"/>
          <p:cNvSpPr>
            <a:spLocks noGrp="1"/>
          </p:cNvSpPr>
          <p:nvPr>
            <p:ph type="ftr" sz="quarter" idx="12"/>
          </p:nvPr>
        </p:nvSpPr>
        <p:spPr/>
        <p:txBody>
          <a:bodyPr/>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a:p>
        </p:txBody>
      </p:sp>
      <p:sp>
        <p:nvSpPr>
          <p:cNvPr id="7" name="Date Placeholder 6"/>
          <p:cNvSpPr>
            <a:spLocks noGrp="1"/>
          </p:cNvSpPr>
          <p:nvPr>
            <p:ph type="dt" sz="half" idx="10"/>
          </p:nvPr>
        </p:nvSpPr>
        <p:spPr/>
        <p:txBody>
          <a:bodyPr/>
          <a:lstStyle/>
          <a:p>
            <a:fld id="{B2020842-FD5F-4C3B-9E2E-C3733D634997}" type="datetimeFigureOut">
              <a:rPr lang="en-GB" smtClean="0"/>
              <a:t>15/06/2018</a:t>
            </a:fld>
            <a:endParaRPr lang="en-GB"/>
          </a:p>
        </p:txBody>
      </p:sp>
      <p:sp>
        <p:nvSpPr>
          <p:cNvPr id="8" name="Slide Number Placeholder 7"/>
          <p:cNvSpPr>
            <a:spLocks noGrp="1"/>
          </p:cNvSpPr>
          <p:nvPr>
            <p:ph type="sldNum" sz="quarter" idx="11"/>
          </p:nvPr>
        </p:nvSpPr>
        <p:spPr/>
        <p:txBody>
          <a:bodyPr/>
          <a:lstStyle/>
          <a:p>
            <a:fld id="{08534AD0-D260-41BD-AE01-FA7FB3FB9928}"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2020842-FD5F-4C3B-9E2E-C3733D634997}" type="datetimeFigureOut">
              <a:rPr lang="en-GB" smtClean="0"/>
              <a:t>15/06/2018</a:t>
            </a:fld>
            <a:endParaRPr lang="en-GB"/>
          </a:p>
        </p:txBody>
      </p:sp>
      <p:sp>
        <p:nvSpPr>
          <p:cNvPr id="6" name="Slide Number Placeholder 5"/>
          <p:cNvSpPr>
            <a:spLocks noGrp="1"/>
          </p:cNvSpPr>
          <p:nvPr>
            <p:ph type="sldNum" sz="quarter" idx="11"/>
          </p:nvPr>
        </p:nvSpPr>
        <p:spPr/>
        <p:txBody>
          <a:bodyPr/>
          <a:lstStyle/>
          <a:p>
            <a:fld id="{08534AD0-D260-41BD-AE01-FA7FB3FB9928}" type="slidenum">
              <a:rPr lang="en-GB" smtClean="0"/>
              <a:t>‹#›</a:t>
            </a:fld>
            <a:endParaRPr lang="en-GB"/>
          </a:p>
        </p:txBody>
      </p:sp>
      <p:sp>
        <p:nvSpPr>
          <p:cNvPr id="7" name="Footer Placeholder 6"/>
          <p:cNvSpPr>
            <a:spLocks noGrp="1"/>
          </p:cNvSpPr>
          <p:nvPr>
            <p:ph type="ftr" sz="quarter" idx="12"/>
          </p:nvPr>
        </p:nvSpPr>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TextBox 8"/>
          <p:cNvSpPr txBox="1"/>
          <p:nvPr/>
        </p:nvSpPr>
        <p:spPr>
          <a:xfrm>
            <a:off x="7103376" y="1844011"/>
            <a:ext cx="609441" cy="1492716"/>
          </a:xfrm>
          <a:prstGeom prst="rect">
            <a:avLst/>
          </a:prstGeom>
          <a:noFill/>
        </p:spPr>
        <p:txBody>
          <a:bodyPr wrap="square" lIns="0" tIns="0" rIns="0" bIns="0" rtlCol="0" anchor="t" anchorCtr="0">
            <a:spAutoFit/>
          </a:bodyPr>
          <a:lstStyle/>
          <a:p>
            <a:r>
              <a:rPr lang="en-US" sz="9700" dirty="0" smtClean="0">
                <a:effectLst>
                  <a:outerShdw blurRad="38100" dist="38100" dir="2700000" algn="tl">
                    <a:srgbClr val="000000">
                      <a:alpha val="43137"/>
                    </a:srgbClr>
                  </a:outerShdw>
                </a:effectLst>
                <a:latin typeface="+mn-lt"/>
              </a:rPr>
              <a:t>{</a:t>
            </a:r>
            <a:endParaRPr lang="en-US" sz="97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117309" y="712630"/>
            <a:ext cx="5789692" cy="3563144"/>
          </a:xfrm>
        </p:spPr>
        <p:txBody>
          <a:bodyPr anchor="ctr"/>
          <a:lstStyle>
            <a:lvl1pPr>
              <a:defRPr sz="2900"/>
            </a:lvl1pPr>
            <a:lvl2pPr>
              <a:defRPr sz="2700"/>
            </a:lvl2pPr>
            <a:lvl3pPr>
              <a:defRPr sz="2400"/>
            </a:lvl3pPr>
            <a:lvl4pPr>
              <a:defRPr sz="2200"/>
            </a:lvl4pPr>
            <a:lvl5pPr>
              <a:defRPr sz="22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18016" y="712630"/>
            <a:ext cx="3453500" cy="3563144"/>
          </a:xfrm>
        </p:spPr>
        <p:txBody>
          <a:bodyPr anchor="ctr">
            <a:normAutofit/>
          </a:bodyPr>
          <a:lstStyle>
            <a:lvl1pPr marL="0" indent="0">
              <a:buNone/>
              <a:defRPr sz="1900"/>
            </a:lvl1pPr>
            <a:lvl2pPr marL="551840" indent="0">
              <a:buNone/>
              <a:defRPr sz="1400"/>
            </a:lvl2pPr>
            <a:lvl3pPr marL="1103681" indent="0">
              <a:buNone/>
              <a:defRPr sz="1200"/>
            </a:lvl3pPr>
            <a:lvl4pPr marL="1655521" indent="0">
              <a:buNone/>
              <a:defRPr sz="1100"/>
            </a:lvl4pPr>
            <a:lvl5pPr marL="2207362" indent="0">
              <a:buNone/>
              <a:defRPr sz="1100"/>
            </a:lvl5pPr>
            <a:lvl6pPr marL="2759202" indent="0">
              <a:buNone/>
              <a:defRPr sz="1100"/>
            </a:lvl6pPr>
            <a:lvl7pPr marL="3311042" indent="0">
              <a:buNone/>
              <a:defRPr sz="1100"/>
            </a:lvl7pPr>
            <a:lvl8pPr marL="3862883" indent="0">
              <a:buNone/>
              <a:defRPr sz="1100"/>
            </a:lvl8pPr>
            <a:lvl9pPr marL="4414723" indent="0">
              <a:buNone/>
              <a:defRPr sz="11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B2020842-FD5F-4C3B-9E2E-C3733D634997}" type="datetimeFigureOut">
              <a:rPr lang="en-GB" smtClean="0"/>
              <a:t>15/06/2018</a:t>
            </a:fld>
            <a:endParaRPr lang="en-GB"/>
          </a:p>
        </p:txBody>
      </p:sp>
      <p:sp>
        <p:nvSpPr>
          <p:cNvPr id="16" name="Slide Number Placeholder 15"/>
          <p:cNvSpPr>
            <a:spLocks noGrp="1"/>
          </p:cNvSpPr>
          <p:nvPr>
            <p:ph type="sldNum" sz="quarter" idx="11"/>
          </p:nvPr>
        </p:nvSpPr>
        <p:spPr/>
        <p:txBody>
          <a:bodyPr/>
          <a:lstStyle/>
          <a:p>
            <a:fld id="{08534AD0-D260-41BD-AE01-FA7FB3FB9928}"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
        <p:nvSpPr>
          <p:cNvPr id="18" name="Title 1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625177" y="636748"/>
            <a:ext cx="8938472" cy="2646624"/>
          </a:xfrm>
          <a:effectLst>
            <a:outerShdw blurRad="152400" dist="317500" dir="5400000" sx="90000" sy="-19000" rotWithShape="0">
              <a:prstClr val="black">
                <a:alpha val="15000"/>
              </a:prstClr>
            </a:outerShdw>
          </a:effectLst>
        </p:spPr>
        <p:txBody>
          <a:bodyPr/>
          <a:lstStyle>
            <a:lvl1pPr marL="0" indent="0">
              <a:buNone/>
              <a:defRPr sz="3900"/>
            </a:lvl1pPr>
            <a:lvl2pPr marL="551840" indent="0">
              <a:buNone/>
              <a:defRPr sz="3400"/>
            </a:lvl2pPr>
            <a:lvl3pPr marL="1103681" indent="0">
              <a:buNone/>
              <a:defRPr sz="2900"/>
            </a:lvl3pPr>
            <a:lvl4pPr marL="1655521" indent="0">
              <a:buNone/>
              <a:defRPr sz="2400"/>
            </a:lvl4pPr>
            <a:lvl5pPr marL="2207362" indent="0">
              <a:buNone/>
              <a:defRPr sz="2400"/>
            </a:lvl5pPr>
            <a:lvl6pPr marL="2759202" indent="0">
              <a:buNone/>
              <a:defRPr sz="2400"/>
            </a:lvl6pPr>
            <a:lvl7pPr marL="3311042" indent="0">
              <a:buNone/>
              <a:defRPr sz="2400"/>
            </a:lvl7pPr>
            <a:lvl8pPr marL="3862883" indent="0">
              <a:buNone/>
              <a:defRPr sz="2400"/>
            </a:lvl8pPr>
            <a:lvl9pPr marL="4414723" indent="0">
              <a:buNone/>
              <a:defRPr sz="2400"/>
            </a:lvl9pPr>
          </a:lstStyle>
          <a:p>
            <a:r>
              <a:rPr lang="en-US" smtClean="0"/>
              <a:t>Click icon to add picture</a:t>
            </a:r>
            <a:endParaRPr lang="en-US"/>
          </a:p>
        </p:txBody>
      </p:sp>
      <p:sp>
        <p:nvSpPr>
          <p:cNvPr id="4" name="Text Placeholder 3"/>
          <p:cNvSpPr>
            <a:spLocks noGrp="1"/>
          </p:cNvSpPr>
          <p:nvPr>
            <p:ph type="body" sz="half" idx="2"/>
          </p:nvPr>
        </p:nvSpPr>
        <p:spPr>
          <a:xfrm>
            <a:off x="3656647" y="3588132"/>
            <a:ext cx="6703854" cy="749002"/>
          </a:xfrm>
        </p:spPr>
        <p:txBody>
          <a:bodyPr anchor="ctr">
            <a:normAutofit/>
          </a:bodyPr>
          <a:lstStyle>
            <a:lvl1pPr marL="0" indent="0">
              <a:buNone/>
              <a:defRPr sz="1900"/>
            </a:lvl1pPr>
            <a:lvl2pPr marL="551840" indent="0">
              <a:buNone/>
              <a:defRPr sz="1400"/>
            </a:lvl2pPr>
            <a:lvl3pPr marL="1103681" indent="0">
              <a:buNone/>
              <a:defRPr sz="1200"/>
            </a:lvl3pPr>
            <a:lvl4pPr marL="1655521" indent="0">
              <a:buNone/>
              <a:defRPr sz="1100"/>
            </a:lvl4pPr>
            <a:lvl5pPr marL="2207362" indent="0">
              <a:buNone/>
              <a:defRPr sz="1100"/>
            </a:lvl5pPr>
            <a:lvl6pPr marL="2759202" indent="0">
              <a:buNone/>
              <a:defRPr sz="1100"/>
            </a:lvl6pPr>
            <a:lvl7pPr marL="3311042" indent="0">
              <a:buNone/>
              <a:defRPr sz="1100"/>
            </a:lvl7pPr>
            <a:lvl8pPr marL="3862883" indent="0">
              <a:buNone/>
              <a:defRPr sz="1100"/>
            </a:lvl8pPr>
            <a:lvl9pPr marL="4414723" indent="0">
              <a:buNone/>
              <a:defRPr sz="1100"/>
            </a:lvl9pPr>
          </a:lstStyle>
          <a:p>
            <a:pPr lvl="0"/>
            <a:r>
              <a:rPr lang="en-US" smtClean="0"/>
              <a:t>Click to edit Master text styles</a:t>
            </a:r>
          </a:p>
        </p:txBody>
      </p:sp>
      <p:sp>
        <p:nvSpPr>
          <p:cNvPr id="9" name="TextBox 8"/>
          <p:cNvSpPr txBox="1"/>
          <p:nvPr/>
        </p:nvSpPr>
        <p:spPr>
          <a:xfrm>
            <a:off x="3246291" y="3461792"/>
            <a:ext cx="609441" cy="1107996"/>
          </a:xfrm>
          <a:prstGeom prst="rect">
            <a:avLst/>
          </a:prstGeom>
          <a:noFill/>
        </p:spPr>
        <p:txBody>
          <a:bodyPr wrap="square" lIns="0" tIns="0" rIns="0" bIns="0" rtlCol="0" anchor="t" anchorCtr="0">
            <a:spAutoFit/>
          </a:bodyPr>
          <a:lstStyle/>
          <a:p>
            <a:r>
              <a:rPr lang="en-US" sz="7200" dirty="0" smtClean="0">
                <a:effectLst>
                  <a:outerShdw blurRad="38100" dist="38100" dir="2700000" algn="tl">
                    <a:srgbClr val="000000">
                      <a:alpha val="43137"/>
                    </a:srgbClr>
                  </a:outerShdw>
                </a:effectLst>
                <a:latin typeface="+mn-lt"/>
              </a:rPr>
              <a:t>{</a:t>
            </a:r>
            <a:endParaRPr lang="en-US" sz="72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n-US" smtClean="0"/>
              <a:t>Click to edit Master title style</a:t>
            </a:r>
            <a:endParaRPr lang="en-US"/>
          </a:p>
        </p:txBody>
      </p:sp>
      <p:sp>
        <p:nvSpPr>
          <p:cNvPr id="13" name="Date Placeholder 12"/>
          <p:cNvSpPr>
            <a:spLocks noGrp="1"/>
          </p:cNvSpPr>
          <p:nvPr>
            <p:ph type="dt" sz="half" idx="10"/>
          </p:nvPr>
        </p:nvSpPr>
        <p:spPr/>
        <p:txBody>
          <a:bodyPr/>
          <a:lstStyle/>
          <a:p>
            <a:fld id="{B2020842-FD5F-4C3B-9E2E-C3733D634997}" type="datetimeFigureOut">
              <a:rPr lang="en-GB" smtClean="0"/>
              <a:t>15/06/2018</a:t>
            </a:fld>
            <a:endParaRPr lang="en-GB"/>
          </a:p>
        </p:txBody>
      </p:sp>
      <p:sp>
        <p:nvSpPr>
          <p:cNvPr id="14" name="Slide Number Placeholder 13"/>
          <p:cNvSpPr>
            <a:spLocks noGrp="1"/>
          </p:cNvSpPr>
          <p:nvPr>
            <p:ph type="sldNum" sz="quarter" idx="11"/>
          </p:nvPr>
        </p:nvSpPr>
        <p:spPr/>
        <p:txBody>
          <a:bodyPr/>
          <a:lstStyle/>
          <a:p>
            <a:fld id="{08534AD0-D260-41BD-AE01-FA7FB3FB9928}"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844059" y="712630"/>
            <a:ext cx="7719589" cy="364232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020842-FD5F-4C3B-9E2E-C3733D634997}" type="datetimeFigureOut">
              <a:rPr lang="en-GB" smtClean="0"/>
              <a:t>15/06/2018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534AD0-D260-41BD-AE01-FA7FB3FB992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12588" y="633449"/>
            <a:ext cx="2844059" cy="5384306"/>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59794" y="712632"/>
            <a:ext cx="6703854" cy="4750859"/>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020842-FD5F-4C3B-9E2E-C3733D634997}" type="datetimeFigureOut">
              <a:rPr lang="en-GB" smtClean="0"/>
              <a:t>15/06/2018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534AD0-D260-41BD-AE01-FA7FB3FB992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1" y="0"/>
            <a:ext cx="12188825" cy="7126288"/>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10368" tIns="55184" rIns="110368" bIns="55184" rtlCol="0" anchor="ctr"/>
          <a:lstStyle/>
          <a:p>
            <a:pPr algn="ctr"/>
            <a:endParaRPr lang="en-US"/>
          </a:p>
        </p:txBody>
      </p:sp>
      <p:sp>
        <p:nvSpPr>
          <p:cNvPr id="8" name="Oval 7"/>
          <p:cNvSpPr/>
          <p:nvPr/>
        </p:nvSpPr>
        <p:spPr>
          <a:xfrm rot="19724275">
            <a:off x="1830484" y="1079067"/>
            <a:ext cx="9651646" cy="593024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0368" tIns="55184" rIns="110368" bIns="55184" rtlCol="0" anchor="ctr"/>
          <a:lstStyle/>
          <a:p>
            <a:pPr algn="ctr"/>
            <a:endParaRPr lang="en-US"/>
          </a:p>
        </p:txBody>
      </p:sp>
      <p:sp>
        <p:nvSpPr>
          <p:cNvPr id="9" name="Oval 8"/>
          <p:cNvSpPr/>
          <p:nvPr/>
        </p:nvSpPr>
        <p:spPr>
          <a:xfrm rot="17656910">
            <a:off x="448265" y="553159"/>
            <a:ext cx="5755139" cy="5972390"/>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0368" tIns="55184" rIns="110368" bIns="55184" rtlCol="0" anchor="ctr"/>
          <a:lstStyle/>
          <a:p>
            <a:pPr algn="ctr"/>
            <a:endParaRPr lang="en-US"/>
          </a:p>
        </p:txBody>
      </p:sp>
      <p:sp>
        <p:nvSpPr>
          <p:cNvPr id="10" name="Oval 9"/>
          <p:cNvSpPr/>
          <p:nvPr/>
        </p:nvSpPr>
        <p:spPr>
          <a:xfrm rot="19724275">
            <a:off x="4369468" y="121428"/>
            <a:ext cx="8636900" cy="4940765"/>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0368" tIns="55184" rIns="110368" bIns="55184" rtlCol="0" anchor="ctr"/>
          <a:lstStyle/>
          <a:p>
            <a:pPr algn="ctr"/>
            <a:endParaRPr lang="en-US"/>
          </a:p>
        </p:txBody>
      </p:sp>
      <p:sp>
        <p:nvSpPr>
          <p:cNvPr id="2" name="Title Placeholder 1"/>
          <p:cNvSpPr>
            <a:spLocks noGrp="1"/>
          </p:cNvSpPr>
          <p:nvPr>
            <p:ph type="title"/>
          </p:nvPr>
        </p:nvSpPr>
        <p:spPr>
          <a:xfrm>
            <a:off x="1036051" y="5067582"/>
            <a:ext cx="10055781" cy="950172"/>
          </a:xfrm>
          <a:prstGeom prst="rect">
            <a:avLst/>
          </a:prstGeom>
        </p:spPr>
        <p:txBody>
          <a:bodyPr vert="horz" lIns="110368" tIns="55184" rIns="110368" bIns="55184"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2844059" y="712630"/>
            <a:ext cx="8125883" cy="3800686"/>
          </a:xfrm>
          <a:prstGeom prst="rect">
            <a:avLst/>
          </a:prstGeom>
        </p:spPr>
        <p:txBody>
          <a:bodyPr vert="horz" lIns="110368" tIns="55184" rIns="110368" bIns="55184"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7458" y="6395517"/>
            <a:ext cx="2844059" cy="379409"/>
          </a:xfrm>
          <a:prstGeom prst="rect">
            <a:avLst/>
          </a:prstGeom>
        </p:spPr>
        <p:txBody>
          <a:bodyPr vert="horz" lIns="110368" tIns="55184" rIns="110368" bIns="55184" rtlCol="0" anchor="t"/>
          <a:lstStyle>
            <a:lvl1pPr algn="r">
              <a:defRPr sz="1300">
                <a:solidFill>
                  <a:schemeClr val="tx1">
                    <a:alpha val="60000"/>
                  </a:schemeClr>
                </a:solidFill>
                <a:effectLst/>
              </a:defRPr>
            </a:lvl1pPr>
          </a:lstStyle>
          <a:p>
            <a:fld id="{B2020842-FD5F-4C3B-9E2E-C3733D634997}" type="datetimeFigureOut">
              <a:rPr lang="en-GB" smtClean="0"/>
              <a:t>15/06/2018</a:t>
            </a:fld>
            <a:endParaRPr lang="en-GB"/>
          </a:p>
        </p:txBody>
      </p:sp>
      <p:sp>
        <p:nvSpPr>
          <p:cNvPr id="5" name="Footer Placeholder 4"/>
          <p:cNvSpPr>
            <a:spLocks noGrp="1"/>
          </p:cNvSpPr>
          <p:nvPr>
            <p:ph type="ftr" sz="quarter" idx="3"/>
          </p:nvPr>
        </p:nvSpPr>
        <p:spPr>
          <a:xfrm>
            <a:off x="1096995" y="6395517"/>
            <a:ext cx="6094413" cy="379409"/>
          </a:xfrm>
          <a:prstGeom prst="rect">
            <a:avLst/>
          </a:prstGeom>
        </p:spPr>
        <p:txBody>
          <a:bodyPr vert="horz" lIns="110368" tIns="55184" rIns="110368" bIns="55184" rtlCol="0" anchor="t"/>
          <a:lstStyle>
            <a:lvl1pPr algn="l">
              <a:defRPr sz="1300">
                <a:solidFill>
                  <a:schemeClr val="tx1">
                    <a:alpha val="60000"/>
                  </a:schemeClr>
                </a:solidFill>
                <a:effectLst/>
              </a:defRPr>
            </a:lvl1pPr>
          </a:lstStyle>
          <a:p>
            <a:endParaRPr lang="en-GB"/>
          </a:p>
        </p:txBody>
      </p:sp>
      <p:sp>
        <p:nvSpPr>
          <p:cNvPr id="6" name="Slide Number Placeholder 5"/>
          <p:cNvSpPr>
            <a:spLocks noGrp="1"/>
          </p:cNvSpPr>
          <p:nvPr>
            <p:ph type="sldNum" sz="quarter" idx="4"/>
          </p:nvPr>
        </p:nvSpPr>
        <p:spPr>
          <a:xfrm>
            <a:off x="1096994" y="6070542"/>
            <a:ext cx="2844059" cy="316724"/>
          </a:xfrm>
          <a:prstGeom prst="rect">
            <a:avLst/>
          </a:prstGeom>
        </p:spPr>
        <p:txBody>
          <a:bodyPr vert="horz" lIns="110368" tIns="55184" rIns="110368" bIns="11037" rtlCol="0" anchor="b"/>
          <a:lstStyle>
            <a:lvl1pPr algn="l">
              <a:defRPr sz="1900">
                <a:solidFill>
                  <a:schemeClr val="tx1">
                    <a:alpha val="60000"/>
                  </a:schemeClr>
                </a:solidFill>
                <a:effectLst/>
              </a:defRPr>
            </a:lvl1pPr>
          </a:lstStyle>
          <a:p>
            <a:fld id="{08534AD0-D260-41BD-AE01-FA7FB3FB9928}"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Lst>
  <p:txStyles>
    <p:titleStyle>
      <a:lvl1pPr algn="l" defTabSz="1103681" rtl="0" eaLnBrk="1" latinLnBrk="0" hangingPunct="1">
        <a:spcBef>
          <a:spcPct val="0"/>
        </a:spcBef>
        <a:buNone/>
        <a:defRPr sz="5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31104" indent="-309031" algn="l" defTabSz="1103681" rtl="0" eaLnBrk="1" latinLnBrk="0" hangingPunct="1">
        <a:spcBef>
          <a:spcPct val="20000"/>
        </a:spcBef>
        <a:spcAft>
          <a:spcPts val="0"/>
        </a:spcAft>
        <a:buSzPct val="60000"/>
        <a:buFont typeface="Wingdings" pitchFamily="2" charset="2"/>
        <a:buChar char=""/>
        <a:defRPr sz="2500" kern="1200">
          <a:solidFill>
            <a:schemeClr val="tx1"/>
          </a:solidFill>
          <a:effectLst>
            <a:outerShdw blurRad="38100" dist="38100" dir="2700000" algn="tl">
              <a:srgbClr val="000000">
                <a:alpha val="43137"/>
              </a:srgbClr>
            </a:outerShdw>
          </a:effectLst>
          <a:latin typeface="+mn-lt"/>
          <a:ea typeface="+mn-ea"/>
          <a:cs typeface="+mn-cs"/>
        </a:defRPr>
      </a:lvl1pPr>
      <a:lvl2pPr marL="772577" indent="-309031" algn="l" defTabSz="1103681" rtl="0" eaLnBrk="1" latinLnBrk="0" hangingPunct="1">
        <a:spcBef>
          <a:spcPct val="20000"/>
        </a:spcBef>
        <a:buSzPct val="60000"/>
        <a:buFont typeface="Wingdings" pitchFamily="2" charset="2"/>
        <a:buChar char=""/>
        <a:defRPr sz="2300" kern="1200">
          <a:solidFill>
            <a:schemeClr val="tx1"/>
          </a:solidFill>
          <a:effectLst>
            <a:outerShdw blurRad="38100" dist="38100" dir="2700000" algn="tl">
              <a:srgbClr val="000000">
                <a:alpha val="43137"/>
              </a:srgbClr>
            </a:outerShdw>
          </a:effectLst>
          <a:latin typeface="+mn-lt"/>
          <a:ea typeface="+mn-ea"/>
          <a:cs typeface="+mn-cs"/>
        </a:defRPr>
      </a:lvl2pPr>
      <a:lvl3pPr marL="1214049" indent="-309031" algn="l" defTabSz="1103681" rtl="0" eaLnBrk="1" latinLnBrk="0" hangingPunct="1">
        <a:spcBef>
          <a:spcPct val="20000"/>
        </a:spcBef>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3pPr>
      <a:lvl4pPr marL="1655521" indent="-309031" algn="l" defTabSz="1103681"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4pPr>
      <a:lvl5pPr marL="1986625" indent="-309031" algn="l" defTabSz="1103681" rtl="0" eaLnBrk="1" latinLnBrk="0" hangingPunct="1">
        <a:spcBef>
          <a:spcPct val="20000"/>
        </a:spcBef>
        <a:buSzPct val="60000"/>
        <a:buFont typeface="Wingdings" pitchFamily="2" charset="2"/>
        <a:buChar char=""/>
        <a:defRPr sz="1800" kern="1200">
          <a:solidFill>
            <a:schemeClr val="tx1"/>
          </a:solidFill>
          <a:effectLst>
            <a:outerShdw blurRad="38100" dist="38100" dir="2700000" algn="tl">
              <a:srgbClr val="000000">
                <a:alpha val="43137"/>
              </a:srgbClr>
            </a:outerShdw>
          </a:effectLst>
          <a:latin typeface="+mn-lt"/>
          <a:ea typeface="+mn-ea"/>
          <a:cs typeface="+mn-cs"/>
        </a:defRPr>
      </a:lvl5pPr>
      <a:lvl6pPr marL="2372914" indent="-309031" algn="l" defTabSz="1103681" rtl="0" eaLnBrk="1" latinLnBrk="0" hangingPunct="1">
        <a:spcBef>
          <a:spcPct val="20000"/>
        </a:spcBef>
        <a:buSzPct val="60000"/>
        <a:buFont typeface="Wingdings" pitchFamily="2" charset="2"/>
        <a:buChar char=""/>
        <a:defRPr sz="17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704018" indent="-309031" algn="l" defTabSz="1103681" rtl="0" eaLnBrk="1" latinLnBrk="0" hangingPunct="1">
        <a:spcBef>
          <a:spcPct val="20000"/>
        </a:spcBef>
        <a:buSzPct val="60000"/>
        <a:buFont typeface="Wingdings" pitchFamily="2" charset="2"/>
        <a:buChar char=""/>
        <a:defRPr sz="17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3035122" indent="-309031" algn="l" defTabSz="1103681" rtl="0" eaLnBrk="1" latinLnBrk="0" hangingPunct="1">
        <a:spcBef>
          <a:spcPct val="20000"/>
        </a:spcBef>
        <a:buSzPct val="60000"/>
        <a:buFont typeface="Wingdings" pitchFamily="2" charset="2"/>
        <a:buChar char=""/>
        <a:defRPr sz="17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3421410" indent="-309031" algn="l" defTabSz="1103681" rtl="0" eaLnBrk="1" latinLnBrk="0" hangingPunct="1">
        <a:spcBef>
          <a:spcPct val="20000"/>
        </a:spcBef>
        <a:buSzPct val="60000"/>
        <a:buFont typeface="Wingdings" pitchFamily="2" charset="2"/>
        <a:buChar char=""/>
        <a:defRPr sz="17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1103681" rtl="0" eaLnBrk="1" latinLnBrk="0" hangingPunct="1">
        <a:defRPr sz="2200" kern="1200">
          <a:solidFill>
            <a:schemeClr val="tx1"/>
          </a:solidFill>
          <a:latin typeface="+mn-lt"/>
          <a:ea typeface="+mn-ea"/>
          <a:cs typeface="+mn-cs"/>
        </a:defRPr>
      </a:lvl1pPr>
      <a:lvl2pPr marL="551840" algn="l" defTabSz="1103681" rtl="0" eaLnBrk="1" latinLnBrk="0" hangingPunct="1">
        <a:defRPr sz="2200" kern="1200">
          <a:solidFill>
            <a:schemeClr val="tx1"/>
          </a:solidFill>
          <a:latin typeface="+mn-lt"/>
          <a:ea typeface="+mn-ea"/>
          <a:cs typeface="+mn-cs"/>
        </a:defRPr>
      </a:lvl2pPr>
      <a:lvl3pPr marL="1103681" algn="l" defTabSz="1103681" rtl="0" eaLnBrk="1" latinLnBrk="0" hangingPunct="1">
        <a:defRPr sz="2200" kern="1200">
          <a:solidFill>
            <a:schemeClr val="tx1"/>
          </a:solidFill>
          <a:latin typeface="+mn-lt"/>
          <a:ea typeface="+mn-ea"/>
          <a:cs typeface="+mn-cs"/>
        </a:defRPr>
      </a:lvl3pPr>
      <a:lvl4pPr marL="1655521" algn="l" defTabSz="1103681" rtl="0" eaLnBrk="1" latinLnBrk="0" hangingPunct="1">
        <a:defRPr sz="2200" kern="1200">
          <a:solidFill>
            <a:schemeClr val="tx1"/>
          </a:solidFill>
          <a:latin typeface="+mn-lt"/>
          <a:ea typeface="+mn-ea"/>
          <a:cs typeface="+mn-cs"/>
        </a:defRPr>
      </a:lvl4pPr>
      <a:lvl5pPr marL="2207362" algn="l" defTabSz="1103681" rtl="0" eaLnBrk="1" latinLnBrk="0" hangingPunct="1">
        <a:defRPr sz="2200" kern="1200">
          <a:solidFill>
            <a:schemeClr val="tx1"/>
          </a:solidFill>
          <a:latin typeface="+mn-lt"/>
          <a:ea typeface="+mn-ea"/>
          <a:cs typeface="+mn-cs"/>
        </a:defRPr>
      </a:lvl5pPr>
      <a:lvl6pPr marL="2759202" algn="l" defTabSz="1103681" rtl="0" eaLnBrk="1" latinLnBrk="0" hangingPunct="1">
        <a:defRPr sz="2200" kern="1200">
          <a:solidFill>
            <a:schemeClr val="tx1"/>
          </a:solidFill>
          <a:latin typeface="+mn-lt"/>
          <a:ea typeface="+mn-ea"/>
          <a:cs typeface="+mn-cs"/>
        </a:defRPr>
      </a:lvl6pPr>
      <a:lvl7pPr marL="3311042" algn="l" defTabSz="1103681" rtl="0" eaLnBrk="1" latinLnBrk="0" hangingPunct="1">
        <a:defRPr sz="2200" kern="1200">
          <a:solidFill>
            <a:schemeClr val="tx1"/>
          </a:solidFill>
          <a:latin typeface="+mn-lt"/>
          <a:ea typeface="+mn-ea"/>
          <a:cs typeface="+mn-cs"/>
        </a:defRPr>
      </a:lvl7pPr>
      <a:lvl8pPr marL="3862883" algn="l" defTabSz="1103681" rtl="0" eaLnBrk="1" latinLnBrk="0" hangingPunct="1">
        <a:defRPr sz="2200" kern="1200">
          <a:solidFill>
            <a:schemeClr val="tx1"/>
          </a:solidFill>
          <a:latin typeface="+mn-lt"/>
          <a:ea typeface="+mn-ea"/>
          <a:cs typeface="+mn-cs"/>
        </a:defRPr>
      </a:lvl8pPr>
      <a:lvl9pPr marL="4414723" algn="l" defTabSz="1103681"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395905"/>
            <a:ext cx="12188825" cy="3107853"/>
          </a:xfrm>
        </p:spPr>
        <p:txBody>
          <a:bodyPr/>
          <a:lstStyle/>
          <a:p>
            <a:r>
              <a:rPr lang="en-US" dirty="0" smtClean="0"/>
              <a:t>INTRODUCTION TO PHOTOSYNTHESIS</a:t>
            </a:r>
            <a:endParaRPr lang="en-GB" dirty="0"/>
          </a:p>
        </p:txBody>
      </p:sp>
      <p:sp>
        <p:nvSpPr>
          <p:cNvPr id="3" name="Subtitle 2"/>
          <p:cNvSpPr>
            <a:spLocks noGrp="1"/>
          </p:cNvSpPr>
          <p:nvPr>
            <p:ph type="subTitle" idx="1"/>
          </p:nvPr>
        </p:nvSpPr>
        <p:spPr/>
        <p:txBody>
          <a:bodyPr>
            <a:normAutofit/>
          </a:bodyPr>
          <a:lstStyle/>
          <a:p>
            <a:r>
              <a:rPr lang="en-US" dirty="0" smtClean="0"/>
              <a:t>NAME</a:t>
            </a:r>
            <a:r>
              <a:rPr lang="en-GB" dirty="0" smtClean="0"/>
              <a:t>:</a:t>
            </a:r>
            <a:endParaRPr lang="en-US" dirty="0" smtClean="0"/>
          </a:p>
        </p:txBody>
      </p:sp>
    </p:spTree>
    <p:extLst>
      <p:ext uri="{BB962C8B-B14F-4D97-AF65-F5344CB8AC3E}">
        <p14:creationId xmlns:p14="http://schemas.microsoft.com/office/powerpoint/2010/main" val="1449195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89012" y="6118172"/>
            <a:ext cx="10055781" cy="950172"/>
          </a:xfrm>
        </p:spPr>
        <p:txBody>
          <a:bodyPr/>
          <a:lstStyle/>
          <a:p>
            <a:r>
              <a:rPr lang="en-US" dirty="0" smtClean="0"/>
              <a:t>DEFINITION</a:t>
            </a:r>
            <a:endParaRPr lang="en-GB" dirty="0"/>
          </a:p>
        </p:txBody>
      </p:sp>
      <p:sp>
        <p:nvSpPr>
          <p:cNvPr id="2" name="Content Placeholder 1"/>
          <p:cNvSpPr>
            <a:spLocks noGrp="1"/>
          </p:cNvSpPr>
          <p:nvPr>
            <p:ph sz="quarter" idx="13"/>
          </p:nvPr>
        </p:nvSpPr>
        <p:spPr>
          <a:xfrm>
            <a:off x="150813" y="362744"/>
            <a:ext cx="6004544" cy="5867400"/>
          </a:xfrm>
        </p:spPr>
        <p:txBody>
          <a:bodyPr>
            <a:normAutofit/>
          </a:bodyPr>
          <a:lstStyle/>
          <a:p>
            <a:endParaRPr lang="en-GB" dirty="0" smtClean="0">
              <a:effectLst/>
            </a:endParaRPr>
          </a:p>
          <a:p>
            <a:pPr marL="22073" indent="0">
              <a:buNone/>
            </a:pPr>
            <a:r>
              <a:rPr lang="en-GB" dirty="0" smtClean="0">
                <a:effectLst/>
              </a:rPr>
              <a:t>Photosynthesis </a:t>
            </a:r>
            <a:r>
              <a:rPr lang="en-GB" dirty="0">
                <a:effectLst/>
              </a:rPr>
              <a:t>is </a:t>
            </a:r>
            <a:r>
              <a:rPr lang="en-GB" dirty="0" smtClean="0">
                <a:effectLst/>
              </a:rPr>
              <a:t>a biological process by which plants, algae and cyanobacteria use light energy to synthesise chemical energy for use and growth and worn out tissues. The process occurs in chloroplast of the cell and use Caron (IV) Oxide and water to release energy and oxygen.</a:t>
            </a:r>
          </a:p>
          <a:p>
            <a:pPr marL="22073" indent="0">
              <a:buNone/>
            </a:pPr>
            <a:r>
              <a:rPr lang="en-US" dirty="0" smtClean="0">
                <a:effectLst/>
              </a:rPr>
              <a:t>The process can be summarized using the following chemical equation;</a:t>
            </a:r>
            <a:r>
              <a:rPr lang="en-GB" dirty="0">
                <a:effectLst/>
              </a:rPr>
              <a:t/>
            </a:r>
            <a:br>
              <a:rPr lang="en-GB" dirty="0">
                <a:effectLst/>
              </a:rPr>
            </a:br>
            <a:r>
              <a:rPr lang="en-GB" dirty="0">
                <a:effectLst/>
              </a:rPr>
              <a:t>6CO2+6H2O→C6H12O6+6O2.</a:t>
            </a:r>
            <a:endParaRPr lang="en-US" dirty="0" smtClean="0"/>
          </a:p>
          <a:p>
            <a:pPr marL="22073" indent="0">
              <a:buNone/>
            </a:pPr>
            <a:endParaRPr lang="en-US" dirty="0"/>
          </a:p>
        </p:txBody>
      </p:sp>
      <p:sp>
        <p:nvSpPr>
          <p:cNvPr id="4" name="Content Placeholder 3"/>
          <p:cNvSpPr>
            <a:spLocks noGrp="1"/>
          </p:cNvSpPr>
          <p:nvPr>
            <p:ph sz="quarter" idx="14"/>
          </p:nvPr>
        </p:nvSpPr>
        <p:spPr>
          <a:xfrm>
            <a:off x="6703855" y="684126"/>
            <a:ext cx="4363599" cy="5469818"/>
          </a:xfrm>
        </p:spPr>
        <p:txBody>
          <a:bodyPr>
            <a:normAutofit fontScale="70000" lnSpcReduction="20000"/>
          </a:bodyPr>
          <a:lstStyle/>
          <a:p>
            <a:pPr marL="22073" indent="0">
              <a:buNone/>
            </a:pPr>
            <a:endParaRPr lang="en-US" dirty="0" smtClean="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endParaRPr lang="en-US" dirty="0"/>
          </a:p>
          <a:p>
            <a:pPr marL="22073" indent="0">
              <a:buNone/>
            </a:pPr>
            <a:endParaRPr lang="en-US" dirty="0" smtClean="0"/>
          </a:p>
          <a:p>
            <a:pPr marL="22073" indent="0">
              <a:buNone/>
            </a:pPr>
            <a:r>
              <a:rPr lang="en-US" dirty="0" smtClean="0"/>
              <a:t>The </a:t>
            </a:r>
            <a:r>
              <a:rPr lang="en-US" dirty="0"/>
              <a:t>image is obtained from </a:t>
            </a:r>
            <a:r>
              <a:rPr lang="en-US" dirty="0" smtClean="0"/>
              <a:t>courses.lumenlearning.com/boundless-biology/chapter/overview-of-photosynthesis 6/15/18 </a:t>
            </a:r>
            <a:endParaRPr lang="en-GB" dirty="0"/>
          </a:p>
          <a:p>
            <a:pPr marL="22073"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6412" y="972344"/>
            <a:ext cx="4419600" cy="4038600"/>
          </a:xfrm>
          <a:prstGeom prst="rect">
            <a:avLst/>
          </a:prstGeom>
        </p:spPr>
      </p:pic>
    </p:spTree>
    <p:extLst>
      <p:ext uri="{BB962C8B-B14F-4D97-AF65-F5344CB8AC3E}">
        <p14:creationId xmlns:p14="http://schemas.microsoft.com/office/powerpoint/2010/main" val="3010008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051" y="6118172"/>
            <a:ext cx="10055781" cy="950172"/>
          </a:xfrm>
        </p:spPr>
        <p:txBody>
          <a:bodyPr/>
          <a:lstStyle/>
          <a:p>
            <a:r>
              <a:rPr lang="en-US" sz="3400" dirty="0"/>
              <a:t>THE LIGHT DEPENDENT REACTIONS.</a:t>
            </a:r>
            <a:endParaRPr lang="en-GB" sz="3400" dirty="0"/>
          </a:p>
        </p:txBody>
      </p:sp>
      <p:pic>
        <p:nvPicPr>
          <p:cNvPr id="7" name="Content Placeholder 6"/>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7694612" y="972344"/>
            <a:ext cx="4343401" cy="5410200"/>
          </a:xfrm>
        </p:spPr>
      </p:pic>
      <p:sp>
        <p:nvSpPr>
          <p:cNvPr id="6" name="Content Placeholder 5"/>
          <p:cNvSpPr>
            <a:spLocks noGrp="1"/>
          </p:cNvSpPr>
          <p:nvPr>
            <p:ph sz="quarter" idx="13"/>
          </p:nvPr>
        </p:nvSpPr>
        <p:spPr>
          <a:xfrm>
            <a:off x="227012" y="667544"/>
            <a:ext cx="7467600" cy="5317420"/>
          </a:xfrm>
        </p:spPr>
        <p:txBody>
          <a:bodyPr>
            <a:normAutofit/>
          </a:bodyPr>
          <a:lstStyle/>
          <a:p>
            <a:pPr marL="22073" indent="0" fontAlgn="base">
              <a:buNone/>
            </a:pPr>
            <a:r>
              <a:rPr lang="en-GB" dirty="0">
                <a:effectLst/>
              </a:rPr>
              <a:t>In light-dependent reactions, </a:t>
            </a:r>
            <a:r>
              <a:rPr lang="en-GB" dirty="0" smtClean="0">
                <a:effectLst/>
              </a:rPr>
              <a:t>chlorophyll in the leaves absorbs sunlight and is converted into ATP (adenosine triphosphate) and </a:t>
            </a:r>
            <a:r>
              <a:rPr lang="en-GB" dirty="0">
                <a:effectLst/>
              </a:rPr>
              <a:t>NADPH (</a:t>
            </a:r>
            <a:r>
              <a:rPr lang="en-GB" dirty="0" err="1">
                <a:effectLst/>
              </a:rPr>
              <a:t>nicotinamide</a:t>
            </a:r>
            <a:r>
              <a:rPr lang="en-GB" dirty="0">
                <a:effectLst/>
              </a:rPr>
              <a:t> adenine dinucleotide phosphate) </a:t>
            </a:r>
            <a:r>
              <a:rPr lang="en-GB" dirty="0" smtClean="0">
                <a:effectLst/>
              </a:rPr>
              <a:t>which are electron carrier molecules.  The light- dependent reactions occur in the thylakoid membranes inside the granum of the chloroplast.</a:t>
            </a:r>
          </a:p>
          <a:p>
            <a:pPr marL="22073" indent="0">
              <a:buNone/>
            </a:pPr>
            <a:endParaRPr lang="en-GB" dirty="0"/>
          </a:p>
        </p:txBody>
      </p:sp>
    </p:spTree>
    <p:extLst>
      <p:ext uri="{BB962C8B-B14F-4D97-AF65-F5344CB8AC3E}">
        <p14:creationId xmlns:p14="http://schemas.microsoft.com/office/powerpoint/2010/main" val="2303543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574" y="237544"/>
            <a:ext cx="11884104" cy="6176116"/>
          </a:xfrm>
        </p:spPr>
        <p:txBody>
          <a:bodyPr/>
          <a:lstStyle/>
          <a:p>
            <a:pPr marL="22073" indent="0" fontAlgn="base">
              <a:buNone/>
            </a:pPr>
            <a:r>
              <a:rPr lang="en-GB" dirty="0" smtClean="0">
                <a:effectLst/>
              </a:rPr>
              <a:t>It is also called the </a:t>
            </a:r>
            <a:r>
              <a:rPr lang="en-GB" dirty="0">
                <a:effectLst/>
              </a:rPr>
              <a:t>Calvin Cycle </a:t>
            </a:r>
            <a:r>
              <a:rPr lang="en-GB" dirty="0" smtClean="0">
                <a:effectLst/>
              </a:rPr>
              <a:t>because the reactions in this stage happens in a cyclical nature.</a:t>
            </a:r>
            <a:r>
              <a:rPr lang="en-GB" dirty="0">
                <a:effectLst/>
              </a:rPr>
              <a:t> </a:t>
            </a:r>
            <a:r>
              <a:rPr lang="en-GB" dirty="0" smtClean="0">
                <a:effectLst/>
              </a:rPr>
              <a:t>ATP  and NADPH  formed in the </a:t>
            </a:r>
            <a:r>
              <a:rPr lang="en-GB" dirty="0">
                <a:effectLst/>
              </a:rPr>
              <a:t>light-dependent reactions </a:t>
            </a:r>
            <a:r>
              <a:rPr lang="en-GB" dirty="0" smtClean="0">
                <a:effectLst/>
              </a:rPr>
              <a:t>supply </a:t>
            </a:r>
            <a:r>
              <a:rPr lang="en-GB" dirty="0">
                <a:effectLst/>
              </a:rPr>
              <a:t>the </a:t>
            </a:r>
            <a:r>
              <a:rPr lang="en-GB" dirty="0" smtClean="0">
                <a:effectLst/>
              </a:rPr>
              <a:t>energy for this stage. The end product of this reaction is  </a:t>
            </a:r>
            <a:r>
              <a:rPr lang="en-GB" dirty="0">
                <a:effectLst/>
              </a:rPr>
              <a:t>carbohydrates </a:t>
            </a:r>
            <a:r>
              <a:rPr lang="en-GB" dirty="0" smtClean="0">
                <a:effectLst/>
              </a:rPr>
              <a:t>which are formed from </a:t>
            </a:r>
            <a:r>
              <a:rPr lang="en-GB" dirty="0">
                <a:effectLst/>
              </a:rPr>
              <a:t>carbon dioxide </a:t>
            </a:r>
            <a:r>
              <a:rPr lang="en-GB" dirty="0" smtClean="0">
                <a:effectLst/>
              </a:rPr>
              <a:t>molecules.</a:t>
            </a:r>
            <a:endParaRPr lang="en-GB" dirty="0">
              <a:effectLst/>
            </a:endParaRPr>
          </a:p>
          <a:p>
            <a:pPr marL="22073" indent="0" fontAlgn="base">
              <a:buNone/>
            </a:pPr>
            <a:r>
              <a:rPr lang="en-GB" dirty="0" smtClean="0">
                <a:effectLst/>
              </a:rPr>
              <a:t>The </a:t>
            </a:r>
            <a:r>
              <a:rPr lang="en-GB" dirty="0">
                <a:effectLst/>
              </a:rPr>
              <a:t>light-independent reactions </a:t>
            </a:r>
            <a:r>
              <a:rPr lang="en-GB" dirty="0" smtClean="0">
                <a:effectLst/>
              </a:rPr>
              <a:t>occurs without using </a:t>
            </a:r>
            <a:r>
              <a:rPr lang="en-GB" dirty="0">
                <a:effectLst/>
              </a:rPr>
              <a:t>light as a </a:t>
            </a:r>
            <a:r>
              <a:rPr lang="en-GB" dirty="0" smtClean="0">
                <a:effectLst/>
              </a:rPr>
              <a:t>reactant, however, </a:t>
            </a:r>
            <a:r>
              <a:rPr lang="en-GB" dirty="0">
                <a:effectLst/>
              </a:rPr>
              <a:t>they </a:t>
            </a:r>
            <a:r>
              <a:rPr lang="en-GB" dirty="0" smtClean="0">
                <a:effectLst/>
              </a:rPr>
              <a:t>utilise</a:t>
            </a:r>
            <a:r>
              <a:rPr lang="en-GB" dirty="0">
                <a:effectLst/>
              </a:rPr>
              <a:t> </a:t>
            </a:r>
            <a:r>
              <a:rPr lang="en-GB" dirty="0" smtClean="0">
                <a:effectLst/>
              </a:rPr>
              <a:t>products synthesised in the </a:t>
            </a:r>
            <a:r>
              <a:rPr lang="en-GB" dirty="0">
                <a:effectLst/>
              </a:rPr>
              <a:t>light-dependent reactions </a:t>
            </a:r>
            <a:r>
              <a:rPr lang="en-GB" dirty="0" smtClean="0">
                <a:effectLst/>
              </a:rPr>
              <a:t>to proceed. This stage uses </a:t>
            </a:r>
            <a:r>
              <a:rPr lang="en-GB" dirty="0">
                <a:effectLst/>
              </a:rPr>
              <a:t>the energy carrier molecules, ATP and NADPH, to </a:t>
            </a:r>
            <a:r>
              <a:rPr lang="en-GB" dirty="0" smtClean="0">
                <a:effectLst/>
              </a:rPr>
              <a:t>facilitate </a:t>
            </a:r>
            <a:r>
              <a:rPr lang="en-GB" dirty="0">
                <a:effectLst/>
              </a:rPr>
              <a:t>the </a:t>
            </a:r>
            <a:r>
              <a:rPr lang="en-GB" dirty="0" smtClean="0">
                <a:effectLst/>
              </a:rPr>
              <a:t>formation </a:t>
            </a:r>
            <a:r>
              <a:rPr lang="en-GB" dirty="0">
                <a:effectLst/>
              </a:rPr>
              <a:t>of </a:t>
            </a:r>
            <a:r>
              <a:rPr lang="en-GB" dirty="0" smtClean="0">
                <a:effectLst/>
              </a:rPr>
              <a:t>more </a:t>
            </a:r>
            <a:r>
              <a:rPr lang="en-GB" dirty="0">
                <a:effectLst/>
              </a:rPr>
              <a:t>carbohydrate molecules. After the </a:t>
            </a:r>
            <a:r>
              <a:rPr lang="en-GB" dirty="0" smtClean="0">
                <a:effectLst/>
              </a:rPr>
              <a:t>reactions in this stage are completed, the </a:t>
            </a:r>
            <a:r>
              <a:rPr lang="en-GB" dirty="0">
                <a:effectLst/>
              </a:rPr>
              <a:t>energy carrier molecules </a:t>
            </a:r>
            <a:r>
              <a:rPr lang="en-GB" dirty="0" smtClean="0">
                <a:effectLst/>
              </a:rPr>
              <a:t>ATP and NADPH goes back </a:t>
            </a:r>
            <a:r>
              <a:rPr lang="en-GB" dirty="0">
                <a:effectLst/>
              </a:rPr>
              <a:t>to the light-dependent reactions to </a:t>
            </a:r>
            <a:r>
              <a:rPr lang="en-GB" dirty="0" smtClean="0">
                <a:effectLst/>
              </a:rPr>
              <a:t>gain </a:t>
            </a:r>
            <a:r>
              <a:rPr lang="en-GB" dirty="0">
                <a:effectLst/>
              </a:rPr>
              <a:t>more energized electrons</a:t>
            </a:r>
          </a:p>
          <a:p>
            <a:pPr marL="22073" indent="0">
              <a:buNone/>
            </a:pPr>
            <a:endParaRPr lang="en-GB" dirty="0"/>
          </a:p>
        </p:txBody>
      </p:sp>
      <p:sp>
        <p:nvSpPr>
          <p:cNvPr id="3" name="Title 2"/>
          <p:cNvSpPr>
            <a:spLocks noGrp="1"/>
          </p:cNvSpPr>
          <p:nvPr>
            <p:ph type="title"/>
          </p:nvPr>
        </p:nvSpPr>
        <p:spPr>
          <a:xfrm>
            <a:off x="1036051" y="6096935"/>
            <a:ext cx="10055781" cy="950172"/>
          </a:xfrm>
        </p:spPr>
        <p:txBody>
          <a:bodyPr/>
          <a:lstStyle/>
          <a:p>
            <a:r>
              <a:rPr lang="en-US" sz="3400" dirty="0" smtClean="0"/>
              <a:t>THE LIGHT </a:t>
            </a:r>
            <a:r>
              <a:rPr lang="en-US" sz="3400" dirty="0"/>
              <a:t>INDEPENDENT REACTIONS</a:t>
            </a:r>
            <a:r>
              <a:rPr lang="en-US" dirty="0" smtClean="0"/>
              <a:t>.</a:t>
            </a:r>
            <a:endParaRPr lang="en-GB" dirty="0"/>
          </a:p>
        </p:txBody>
      </p:sp>
    </p:spTree>
    <p:extLst>
      <p:ext uri="{BB962C8B-B14F-4D97-AF65-F5344CB8AC3E}">
        <p14:creationId xmlns:p14="http://schemas.microsoft.com/office/powerpoint/2010/main" val="308551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36051" y="6041972"/>
            <a:ext cx="10055781" cy="950172"/>
          </a:xfrm>
        </p:spPr>
        <p:txBody>
          <a:bodyPr/>
          <a:lstStyle/>
          <a:p>
            <a:r>
              <a:rPr lang="en-US" sz="3400" dirty="0">
                <a:solidFill>
                  <a:srgbClr val="FFFEFF"/>
                </a:solidFill>
              </a:rPr>
              <a:t>THE TRANSITION BETWEEN PHOTOSYNTHESIS AND RESPIRATION</a:t>
            </a:r>
            <a:endParaRPr lang="en-GB" sz="3400" dirty="0"/>
          </a:p>
        </p:txBody>
      </p:sp>
      <p:sp>
        <p:nvSpPr>
          <p:cNvPr id="2" name="Content Placeholder 1"/>
          <p:cNvSpPr>
            <a:spLocks noGrp="1"/>
          </p:cNvSpPr>
          <p:nvPr>
            <p:ph sz="quarter" idx="13"/>
          </p:nvPr>
        </p:nvSpPr>
        <p:spPr>
          <a:xfrm>
            <a:off x="303212" y="286544"/>
            <a:ext cx="6095999" cy="4343400"/>
          </a:xfrm>
        </p:spPr>
        <p:txBody>
          <a:bodyPr>
            <a:normAutofit lnSpcReduction="10000"/>
          </a:bodyPr>
          <a:lstStyle/>
          <a:p>
            <a:pPr marL="22074" indent="0">
              <a:buNone/>
            </a:pPr>
            <a:r>
              <a:rPr lang="en-GB" dirty="0"/>
              <a:t/>
            </a:r>
            <a:br>
              <a:rPr lang="en-GB" dirty="0"/>
            </a:br>
            <a:r>
              <a:rPr lang="en-GB" dirty="0" smtClean="0">
                <a:effectLst/>
              </a:rPr>
              <a:t>Carbon atoms do not change during the </a:t>
            </a:r>
            <a:r>
              <a:rPr lang="en-GB" dirty="0">
                <a:effectLst/>
              </a:rPr>
              <a:t>transition of photosynthesis and </a:t>
            </a:r>
            <a:r>
              <a:rPr lang="en-GB" dirty="0" smtClean="0">
                <a:effectLst/>
              </a:rPr>
              <a:t>respiration. </a:t>
            </a:r>
            <a:r>
              <a:rPr lang="en-GB" dirty="0" smtClean="0">
                <a:effectLst/>
              </a:rPr>
              <a:t>12 three carbon molecules are synthesised for every six carbon (IV) oxides molecules that get into the cycle.</a:t>
            </a:r>
            <a:r>
              <a:rPr lang="en-GB" dirty="0" smtClean="0">
                <a:effectLst/>
              </a:rPr>
              <a:t> </a:t>
            </a:r>
            <a:r>
              <a:rPr lang="en-GB" dirty="0">
                <a:effectLst/>
              </a:rPr>
              <a:t> </a:t>
            </a:r>
            <a:r>
              <a:rPr lang="en-GB" dirty="0"/>
              <a:t/>
            </a:r>
            <a:br>
              <a:rPr lang="en-GB" dirty="0"/>
            </a:br>
            <a:r>
              <a:rPr lang="en-GB" dirty="0" smtClean="0">
                <a:effectLst/>
              </a:rPr>
              <a:t>The </a:t>
            </a:r>
            <a:r>
              <a:rPr lang="en-GB" dirty="0">
                <a:effectLst/>
              </a:rPr>
              <a:t>three-carbon molecules then </a:t>
            </a:r>
            <a:r>
              <a:rPr lang="en-GB" dirty="0" smtClean="0">
                <a:effectLst/>
              </a:rPr>
              <a:t>enter a series of chemical reactions and breakdown. In every </a:t>
            </a:r>
            <a:r>
              <a:rPr lang="en-GB" dirty="0">
                <a:effectLst/>
              </a:rPr>
              <a:t>twelve three-carbon </a:t>
            </a:r>
            <a:r>
              <a:rPr lang="en-GB" dirty="0" smtClean="0">
                <a:effectLst/>
              </a:rPr>
              <a:t>molecules used in the reaction, </a:t>
            </a:r>
            <a:r>
              <a:rPr lang="en-GB" dirty="0">
                <a:effectLst/>
              </a:rPr>
              <a:t>two </a:t>
            </a:r>
            <a:r>
              <a:rPr lang="en-GB" dirty="0" smtClean="0">
                <a:effectLst/>
              </a:rPr>
              <a:t>carbon molecules are broken down </a:t>
            </a:r>
            <a:r>
              <a:rPr lang="en-GB" dirty="0">
                <a:effectLst/>
              </a:rPr>
              <a:t>to build </a:t>
            </a:r>
            <a:r>
              <a:rPr lang="en-GB" dirty="0" smtClean="0">
                <a:effectLst/>
              </a:rPr>
              <a:t>organic components</a:t>
            </a:r>
            <a:r>
              <a:rPr lang="en-GB" dirty="0">
                <a:effectLst/>
              </a:rPr>
              <a:t>. </a:t>
            </a:r>
            <a:endParaRPr lang="en-GB" dirty="0"/>
          </a:p>
        </p:txBody>
      </p:sp>
      <p:pic>
        <p:nvPicPr>
          <p:cNvPr id="6" name="Content Placeholder 5"/>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6399212" y="891622"/>
            <a:ext cx="5562599" cy="4957522"/>
          </a:xfrm>
        </p:spPr>
      </p:pic>
    </p:spTree>
    <p:extLst>
      <p:ext uri="{BB962C8B-B14F-4D97-AF65-F5344CB8AC3E}">
        <p14:creationId xmlns:p14="http://schemas.microsoft.com/office/powerpoint/2010/main" val="3986190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574" y="158363"/>
            <a:ext cx="11985678" cy="6096934"/>
          </a:xfrm>
        </p:spPr>
        <p:txBody>
          <a:bodyPr>
            <a:normAutofit lnSpcReduction="10000"/>
          </a:bodyPr>
          <a:lstStyle/>
          <a:p>
            <a:pPr marL="22073" indent="0" fontAlgn="base">
              <a:buNone/>
            </a:pPr>
            <a:r>
              <a:rPr lang="en-GB" dirty="0">
                <a:effectLst/>
              </a:rPr>
              <a:t>Cellular respiration is a set of metabolic reactions and processes that take place in the cells of organisms to convert biochemical energy from nutrients into adenosine triphosphate (</a:t>
            </a:r>
            <a:r>
              <a:rPr lang="en-GB" dirty="0" smtClean="0">
                <a:effectLst/>
              </a:rPr>
              <a:t>ATP).</a:t>
            </a:r>
            <a:r>
              <a:rPr lang="en-GB" b="1" dirty="0" smtClean="0">
                <a:effectLst/>
              </a:rPr>
              <a:t> </a:t>
            </a:r>
            <a:r>
              <a:rPr lang="en-GB" dirty="0" smtClean="0">
                <a:effectLst/>
              </a:rPr>
              <a:t>It occurs in the four stages as follows;</a:t>
            </a:r>
          </a:p>
          <a:p>
            <a:pPr fontAlgn="base"/>
            <a:r>
              <a:rPr lang="en-GB" b="1" dirty="0" smtClean="0">
                <a:effectLst/>
              </a:rPr>
              <a:t>Glycolysis;</a:t>
            </a:r>
            <a:r>
              <a:rPr lang="en-GB" dirty="0">
                <a:effectLst/>
              </a:rPr>
              <a:t> In </a:t>
            </a:r>
            <a:r>
              <a:rPr lang="en-GB" dirty="0" smtClean="0">
                <a:effectLst/>
              </a:rPr>
              <a:t>this step a </a:t>
            </a:r>
            <a:r>
              <a:rPr lang="en-GB" dirty="0" smtClean="0">
                <a:effectLst/>
              </a:rPr>
              <a:t>glucose molecule undergoes </a:t>
            </a:r>
            <a:r>
              <a:rPr lang="en-GB" dirty="0">
                <a:effectLst/>
              </a:rPr>
              <a:t>a series of chemical </a:t>
            </a:r>
            <a:r>
              <a:rPr lang="en-GB" dirty="0" smtClean="0">
                <a:effectLst/>
              </a:rPr>
              <a:t>reactions and get converted into </a:t>
            </a:r>
            <a:r>
              <a:rPr lang="en-GB" dirty="0">
                <a:effectLst/>
              </a:rPr>
              <a:t>two </a:t>
            </a:r>
            <a:r>
              <a:rPr lang="en-GB" dirty="0" smtClean="0">
                <a:effectLst/>
              </a:rPr>
              <a:t>pyruvate </a:t>
            </a:r>
            <a:r>
              <a:rPr lang="en-GB" dirty="0" smtClean="0">
                <a:effectLst/>
              </a:rPr>
              <a:t>molecules.</a:t>
            </a:r>
            <a:endParaRPr lang="en-GB" dirty="0">
              <a:effectLst/>
            </a:endParaRPr>
          </a:p>
          <a:p>
            <a:pPr fontAlgn="base"/>
            <a:r>
              <a:rPr lang="en-GB" b="1" dirty="0">
                <a:effectLst/>
              </a:rPr>
              <a:t>Pyruvate </a:t>
            </a:r>
            <a:r>
              <a:rPr lang="en-GB" b="1" dirty="0" smtClean="0">
                <a:effectLst/>
              </a:rPr>
              <a:t>oxidation; </a:t>
            </a:r>
            <a:r>
              <a:rPr lang="en-GB" dirty="0" smtClean="0">
                <a:effectLst/>
              </a:rPr>
              <a:t>Every pyruvate molecule </a:t>
            </a:r>
            <a:r>
              <a:rPr lang="en-GB" dirty="0">
                <a:effectLst/>
              </a:rPr>
              <a:t>from </a:t>
            </a:r>
            <a:r>
              <a:rPr lang="en-GB" dirty="0" smtClean="0">
                <a:effectLst/>
              </a:rPr>
              <a:t>glycolysis step enters </a:t>
            </a:r>
            <a:r>
              <a:rPr lang="en-GB" dirty="0">
                <a:effectLst/>
              </a:rPr>
              <a:t>the mitochondrial </a:t>
            </a:r>
            <a:r>
              <a:rPr lang="en-GB" dirty="0" smtClean="0">
                <a:effectLst/>
              </a:rPr>
              <a:t>matrix and get </a:t>
            </a:r>
            <a:r>
              <a:rPr lang="en-GB" dirty="0">
                <a:effectLst/>
              </a:rPr>
              <a:t>converted </a:t>
            </a:r>
            <a:r>
              <a:rPr lang="en-GB" dirty="0">
                <a:effectLst/>
              </a:rPr>
              <a:t>into acetyl </a:t>
            </a:r>
            <a:r>
              <a:rPr lang="en-GB" dirty="0" smtClean="0">
                <a:effectLst/>
              </a:rPr>
              <a:t>CoA which is </a:t>
            </a:r>
            <a:r>
              <a:rPr lang="en-GB" dirty="0">
                <a:effectLst/>
              </a:rPr>
              <a:t>a two-carbon molecule bound to Coenzyme </a:t>
            </a:r>
            <a:r>
              <a:rPr lang="en-GB" dirty="0" smtClean="0">
                <a:effectLst/>
              </a:rPr>
              <a:t>A.</a:t>
            </a:r>
            <a:endParaRPr lang="en-GB" dirty="0">
              <a:effectLst/>
            </a:endParaRPr>
          </a:p>
          <a:p>
            <a:pPr fontAlgn="base"/>
            <a:r>
              <a:rPr lang="en-GB" b="1" dirty="0">
                <a:effectLst/>
              </a:rPr>
              <a:t>Citric acid </a:t>
            </a:r>
            <a:r>
              <a:rPr lang="en-GB" b="1" dirty="0" smtClean="0">
                <a:effectLst/>
              </a:rPr>
              <a:t>cycle; </a:t>
            </a:r>
            <a:r>
              <a:rPr lang="en-GB" dirty="0" smtClean="0">
                <a:effectLst/>
              </a:rPr>
              <a:t>The </a:t>
            </a:r>
            <a:r>
              <a:rPr lang="en-GB" dirty="0">
                <a:effectLst/>
              </a:rPr>
              <a:t>acetyl CoA </a:t>
            </a:r>
            <a:r>
              <a:rPr lang="en-GB" dirty="0" smtClean="0">
                <a:effectLst/>
              </a:rPr>
              <a:t>made pyruvate oxidation combines </a:t>
            </a:r>
            <a:r>
              <a:rPr lang="en-GB" dirty="0">
                <a:effectLst/>
              </a:rPr>
              <a:t>with a four-carbon molecule and </a:t>
            </a:r>
            <a:r>
              <a:rPr lang="en-GB" dirty="0" smtClean="0">
                <a:effectLst/>
              </a:rPr>
              <a:t>proceed to a series </a:t>
            </a:r>
            <a:r>
              <a:rPr lang="en-GB" dirty="0" smtClean="0">
                <a:effectLst/>
              </a:rPr>
              <a:t> </a:t>
            </a:r>
            <a:r>
              <a:rPr lang="en-GB" dirty="0">
                <a:effectLst/>
              </a:rPr>
              <a:t>of </a:t>
            </a:r>
            <a:r>
              <a:rPr lang="en-GB" dirty="0" smtClean="0">
                <a:effectLst/>
              </a:rPr>
              <a:t>reactions resulting in the formation of a four-carbon </a:t>
            </a:r>
            <a:r>
              <a:rPr lang="en-GB" dirty="0">
                <a:effectLst/>
              </a:rPr>
              <a:t>starting molecule and ATP.</a:t>
            </a:r>
          </a:p>
          <a:p>
            <a:pPr fontAlgn="base"/>
            <a:r>
              <a:rPr lang="en-GB" b="1" dirty="0">
                <a:effectLst/>
              </a:rPr>
              <a:t>Oxidative </a:t>
            </a:r>
            <a:r>
              <a:rPr lang="en-GB" b="1" dirty="0" smtClean="0">
                <a:effectLst/>
              </a:rPr>
              <a:t>phosphorylation</a:t>
            </a:r>
            <a:r>
              <a:rPr lang="en-GB" dirty="0" smtClean="0">
                <a:effectLst/>
              </a:rPr>
              <a:t>; </a:t>
            </a:r>
            <a:r>
              <a:rPr lang="en-GB" dirty="0" smtClean="0">
                <a:effectLst/>
              </a:rPr>
              <a:t>The movement of electrons </a:t>
            </a:r>
            <a:r>
              <a:rPr lang="en-GB" dirty="0" smtClean="0">
                <a:effectLst/>
              </a:rPr>
              <a:t>down </a:t>
            </a:r>
            <a:r>
              <a:rPr lang="en-GB" dirty="0">
                <a:effectLst/>
              </a:rPr>
              <a:t>the </a:t>
            </a:r>
            <a:r>
              <a:rPr lang="en-GB" dirty="0" smtClean="0">
                <a:effectLst/>
              </a:rPr>
              <a:t>chain releases energy </a:t>
            </a:r>
            <a:r>
              <a:rPr lang="en-GB" dirty="0">
                <a:effectLst/>
              </a:rPr>
              <a:t>is released </a:t>
            </a:r>
            <a:r>
              <a:rPr lang="en-GB" dirty="0" smtClean="0">
                <a:effectLst/>
              </a:rPr>
              <a:t>which is</a:t>
            </a:r>
            <a:r>
              <a:rPr lang="en-GB" dirty="0" smtClean="0">
                <a:effectLst/>
              </a:rPr>
              <a:t> </a:t>
            </a:r>
            <a:r>
              <a:rPr lang="en-GB" dirty="0">
                <a:effectLst/>
              </a:rPr>
              <a:t>used to pump protons out of </a:t>
            </a:r>
            <a:r>
              <a:rPr lang="en-GB" dirty="0" smtClean="0">
                <a:effectLst/>
              </a:rPr>
              <a:t>the reaction </a:t>
            </a:r>
            <a:r>
              <a:rPr lang="en-GB" dirty="0">
                <a:effectLst/>
              </a:rPr>
              <a:t>matrix, </a:t>
            </a:r>
            <a:r>
              <a:rPr lang="en-GB" dirty="0" smtClean="0">
                <a:effectLst/>
              </a:rPr>
              <a:t>creating</a:t>
            </a:r>
            <a:r>
              <a:rPr lang="en-GB" dirty="0" smtClean="0">
                <a:effectLst/>
              </a:rPr>
              <a:t> </a:t>
            </a:r>
            <a:r>
              <a:rPr lang="en-GB" dirty="0">
                <a:effectLst/>
              </a:rPr>
              <a:t>a gradient. </a:t>
            </a:r>
            <a:r>
              <a:rPr lang="en-GB" dirty="0" smtClean="0">
                <a:effectLst/>
              </a:rPr>
              <a:t>Protons will the cycle </a:t>
            </a:r>
            <a:r>
              <a:rPr lang="en-GB" dirty="0">
                <a:effectLst/>
              </a:rPr>
              <a:t>back into the matrix </a:t>
            </a:r>
            <a:r>
              <a:rPr lang="en-GB" dirty="0" smtClean="0">
                <a:effectLst/>
              </a:rPr>
              <a:t>using</a:t>
            </a:r>
            <a:r>
              <a:rPr lang="en-GB" dirty="0">
                <a:effectLst/>
              </a:rPr>
              <a:t> ATP synthase, </a:t>
            </a:r>
            <a:r>
              <a:rPr lang="en-GB" dirty="0" smtClean="0">
                <a:effectLst/>
              </a:rPr>
              <a:t>forming</a:t>
            </a:r>
            <a:r>
              <a:rPr lang="en-GB" dirty="0" smtClean="0">
                <a:effectLst/>
              </a:rPr>
              <a:t> ATP.</a:t>
            </a:r>
            <a:endParaRPr lang="en-GB" dirty="0">
              <a:effectLst/>
            </a:endParaRPr>
          </a:p>
          <a:p>
            <a:pPr marL="22073" indent="0">
              <a:buNone/>
            </a:pPr>
            <a:endParaRPr lang="en-GB" dirty="0"/>
          </a:p>
        </p:txBody>
      </p:sp>
      <p:sp>
        <p:nvSpPr>
          <p:cNvPr id="3" name="Title 2"/>
          <p:cNvSpPr>
            <a:spLocks noGrp="1"/>
          </p:cNvSpPr>
          <p:nvPr>
            <p:ph type="title"/>
          </p:nvPr>
        </p:nvSpPr>
        <p:spPr>
          <a:xfrm>
            <a:off x="1036051" y="6096935"/>
            <a:ext cx="10055781" cy="950172"/>
          </a:xfrm>
        </p:spPr>
        <p:txBody>
          <a:bodyPr/>
          <a:lstStyle/>
          <a:p>
            <a:r>
              <a:rPr lang="en-US" sz="3400" dirty="0">
                <a:solidFill>
                  <a:srgbClr val="FFFEFF"/>
                </a:solidFill>
              </a:rPr>
              <a:t>CELLULAR RESPIRATION</a:t>
            </a:r>
            <a:endParaRPr lang="en-GB" sz="3400" dirty="0"/>
          </a:p>
        </p:txBody>
      </p:sp>
    </p:spTree>
    <p:extLst>
      <p:ext uri="{BB962C8B-B14F-4D97-AF65-F5344CB8AC3E}">
        <p14:creationId xmlns:p14="http://schemas.microsoft.com/office/powerpoint/2010/main" val="15990112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Elemental">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363</TotalTime>
  <Words>163</Words>
  <Application>Microsoft Office PowerPoint</Application>
  <PresentationFormat>Custom</PresentationFormat>
  <Paragraphs>36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Elemental</vt:lpstr>
      <vt:lpstr>INTRODUCTION TO PHOTOSYNTHESIS</vt:lpstr>
      <vt:lpstr>DEFINITION</vt:lpstr>
      <vt:lpstr>THE LIGHT DEPENDENT REACTIONS.</vt:lpstr>
      <vt:lpstr>THE LIGHT INDEPENDENT REACTIONS.</vt:lpstr>
      <vt:lpstr>THE TRANSITION BETWEEN PHOTOSYNTHESIS AND RESPIRATION</vt:lpstr>
      <vt:lpstr>CELLULAR RESPIRATION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PHOTOSYNTHESIS</dc:title>
  <dc:creator>ZACK</dc:creator>
  <cp:lastModifiedBy>ZACK</cp:lastModifiedBy>
  <cp:revision>23</cp:revision>
  <dcterms:created xsi:type="dcterms:W3CDTF">2018-06-15T11:42:26Z</dcterms:created>
  <dcterms:modified xsi:type="dcterms:W3CDTF">2018-06-15T19:10:28Z</dcterms:modified>
</cp:coreProperties>
</file>